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sldIdLst>
    <p:sldId id="256" r:id="rId2"/>
    <p:sldId id="265" r:id="rId3"/>
    <p:sldId id="257" r:id="rId4"/>
    <p:sldId id="258" r:id="rId5"/>
    <p:sldId id="259" r:id="rId6"/>
    <p:sldId id="266" r:id="rId7"/>
    <p:sldId id="260" r:id="rId8"/>
    <p:sldId id="261" r:id="rId9"/>
    <p:sldId id="263" r:id="rId10"/>
    <p:sldId id="267" r:id="rId11"/>
    <p:sldId id="268" r:id="rId12"/>
    <p:sldId id="262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08"/>
  </p:normalViewPr>
  <p:slideViewPr>
    <p:cSldViewPr snapToGrid="0" snapToObjects="1">
      <p:cViewPr varScale="1">
        <p:scale>
          <a:sx n="153" d="100"/>
          <a:sy n="153" d="100"/>
        </p:scale>
        <p:origin x="2802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oup 88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90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2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3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5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6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7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8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9" name="Rectangle 38"/>
            <p:cNvSpPr/>
            <p:nvPr/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Rectangle 40"/>
            <p:cNvSpPr/>
            <p:nvPr/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9236" y="2075504"/>
            <a:ext cx="8679915" cy="1748729"/>
          </a:xfrm>
        </p:spPr>
        <p:txBody>
          <a:bodyPr bIns="0" anchor="b">
            <a:normAutofit/>
          </a:bodyPr>
          <a:lstStyle>
            <a:lvl1pPr algn="ctr">
              <a:lnSpc>
                <a:spcPct val="80000"/>
              </a:lnSpc>
              <a:defRPr sz="5400" spc="-150">
                <a:solidFill>
                  <a:srgbClr val="FFFEFF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9237" y="3906266"/>
            <a:ext cx="8673427" cy="1322587"/>
          </a:xfrm>
        </p:spPr>
        <p:txBody>
          <a:bodyPr t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rgbClr val="FFFEFF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en-US"/>
            </a:lvl1pPr>
          </a:lstStyle>
          <a:p>
            <a:fld id="{027D6AAB-0572-D141-A05E-A545B4B90E06}" type="datetimeFigureOut">
              <a:rPr kumimoji="1" lang="ko-KR" altLang="en-US" smtClean="0"/>
              <a:t>2019-01-27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4E2522EC-4893-7A46-A2E8-B8E807C23B4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014543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1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09983" y="794719"/>
            <a:ext cx="6275035" cy="525709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  <a:prstGeom prst="rect">
            <a:avLst/>
          </a:prstGeom>
        </p:spPr>
        <p:txBody>
          <a:bodyPr/>
          <a:lstStyle/>
          <a:p>
            <a:fld id="{027D6AAB-0572-D141-A05E-A545B4B90E06}" type="datetimeFigureOut">
              <a:rPr kumimoji="1" lang="ko-KR" altLang="en-US" smtClean="0"/>
              <a:t>2019-01-27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522EC-4893-7A46-A2E8-B8E807C23B4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19790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 flipH="1">
            <a:off x="0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7718948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807437" y="2349925"/>
            <a:ext cx="3501195" cy="2456442"/>
          </a:xfrm>
        </p:spPr>
        <p:txBody>
          <a:bodyPr vert="eaVert"/>
          <a:lstStyle>
            <a:lvl1pPr algn="l">
              <a:lnSpc>
                <a:spcPct val="80000"/>
              </a:lnSpc>
              <a:defRPr>
                <a:solidFill>
                  <a:srgbClr val="FFFEFF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2747" y="798444"/>
            <a:ext cx="6268622" cy="5257303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  <a:prstGeom prst="rect">
            <a:avLst/>
          </a:prstGeom>
        </p:spPr>
        <p:txBody>
          <a:bodyPr/>
          <a:lstStyle/>
          <a:p>
            <a:fld id="{027D6AAB-0572-D141-A05E-A545B4B90E06}" type="datetimeFigureOut">
              <a:rPr kumimoji="1" lang="ko-KR" altLang="en-US" smtClean="0"/>
              <a:t>2019-01-27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4E2522EC-4893-7A46-A2E8-B8E807C23B4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665366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81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7" name="Group 26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8" name="Rectangle 27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49925"/>
            <a:ext cx="3498979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8447" y="803186"/>
            <a:ext cx="6281873" cy="5248622"/>
          </a:xfrm>
        </p:spPr>
        <p:txBody>
          <a:bodyPr anchor="ctr"/>
          <a:lstStyle/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  <a:prstGeom prst="rect">
            <a:avLst/>
          </a:prstGeom>
        </p:spPr>
        <p:txBody>
          <a:bodyPr/>
          <a:lstStyle/>
          <a:p>
            <a:fld id="{027D6AAB-0572-D141-A05E-A545B4B90E06}" type="datetimeFigureOut">
              <a:rPr kumimoji="1" lang="ko-KR" altLang="en-US" smtClean="0"/>
              <a:t>2019-01-27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522EC-4893-7A46-A2E8-B8E807C23B4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270556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78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3259545" y="1186483"/>
            <a:ext cx="5666145" cy="4477933"/>
            <a:chOff x="3259545" y="1186483"/>
            <a:chExt cx="5666145" cy="4477933"/>
          </a:xfrm>
        </p:grpSpPr>
        <p:sp>
          <p:nvSpPr>
            <p:cNvPr id="99" name="Rectangle 98"/>
            <p:cNvSpPr/>
            <p:nvPr/>
          </p:nvSpPr>
          <p:spPr>
            <a:xfrm>
              <a:off x="3259545" y="1186483"/>
              <a:ext cx="5657881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1" name="Rectangle 100"/>
            <p:cNvSpPr/>
            <p:nvPr/>
          </p:nvSpPr>
          <p:spPr>
            <a:xfrm>
              <a:off x="3259545" y="1991156"/>
              <a:ext cx="5666145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4216" y="2074730"/>
            <a:ext cx="5490224" cy="1689390"/>
          </a:xfrm>
        </p:spPr>
        <p:txBody>
          <a:bodyPr bIns="0" anchor="b">
            <a:normAutofit/>
          </a:bodyPr>
          <a:lstStyle>
            <a:lvl1pPr algn="ctr">
              <a:defRPr sz="4400">
                <a:solidFill>
                  <a:srgbClr val="FFFEFF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44215" y="3846851"/>
            <a:ext cx="5490223" cy="1383770"/>
          </a:xfrm>
        </p:spPr>
        <p:txBody>
          <a:bodyPr tIns="0"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  <a:prstGeom prst="rect">
            <a:avLst/>
          </a:prstGeom>
        </p:spPr>
        <p:txBody>
          <a:bodyPr/>
          <a:lstStyle/>
          <a:p>
            <a:fld id="{027D6AAB-0572-D141-A05E-A545B4B90E06}" type="datetimeFigureOut">
              <a:rPr kumimoji="1" lang="ko-KR" altLang="en-US" smtClean="0"/>
              <a:t>2019-01-27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0321643" y="6444449"/>
            <a:ext cx="1729961" cy="246221"/>
          </a:xfrm>
        </p:spPr>
        <p:txBody>
          <a:bodyPr wrap="none">
            <a:spAutoFit/>
          </a:bodyPr>
          <a:lstStyle>
            <a:lvl1pPr algn="ctr">
              <a:defRPr/>
            </a:lvl1pPr>
          </a:lstStyle>
          <a:p>
            <a:r>
              <a:rPr kumimoji="1" lang="en-US" altLang="ko-KR" dirty="0"/>
              <a:t>01</a:t>
            </a:r>
            <a:r>
              <a:rPr kumimoji="1" lang="ko-KR" altLang="en-US" dirty="0"/>
              <a:t>장 </a:t>
            </a:r>
            <a:r>
              <a:rPr kumimoji="1" lang="ko-KR" altLang="en-US" dirty="0" err="1"/>
              <a:t>파이썬이란</a:t>
            </a:r>
            <a:r>
              <a:rPr kumimoji="1" lang="ko-KR" altLang="en-US" dirty="0"/>
              <a:t> 무엇인가</a:t>
            </a:r>
            <a:r>
              <a:rPr kumimoji="1" lang="en-US" altLang="ko-KR" dirty="0"/>
              <a:t>?</a:t>
            </a:r>
            <a:endParaRPr kumimoji="1"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47822" y="222307"/>
            <a:ext cx="914400" cy="320040"/>
          </a:xfrm>
        </p:spPr>
        <p:txBody>
          <a:bodyPr/>
          <a:lstStyle/>
          <a:p>
            <a:fld id="{4E2522EC-4893-7A46-A2E8-B8E807C23B40}" type="slidenum">
              <a:rPr kumimoji="1" lang="ko-KR" altLang="en-US" smtClean="0"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168507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3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59" name="Group 58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0" name="Rectangle 59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1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2" name="Rectangle 61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0" y="2339669"/>
            <a:ext cx="3500828" cy="2470065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20878" y="803187"/>
            <a:ext cx="6269591" cy="2382651"/>
          </a:xfrm>
        </p:spPr>
        <p:txBody>
          <a:bodyPr/>
          <a:lstStyle/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8447" y="3672162"/>
            <a:ext cx="6272022" cy="2383586"/>
          </a:xfrm>
        </p:spPr>
        <p:txBody>
          <a:bodyPr/>
          <a:lstStyle/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  <a:prstGeom prst="rect">
            <a:avLst/>
          </a:prstGeom>
        </p:spPr>
        <p:txBody>
          <a:bodyPr/>
          <a:lstStyle/>
          <a:p>
            <a:fld id="{027D6AAB-0572-D141-A05E-A545B4B90E06}" type="datetimeFigureOut">
              <a:rPr kumimoji="1" lang="ko-KR" altLang="en-US" smtClean="0"/>
              <a:t>2019-01-27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4E2522EC-4893-7A46-A2E8-B8E807C23B4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928284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40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0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61" name="Group 6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2" name="Rectangle 6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3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4" name="Rectangle 63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1" y="2363915"/>
            <a:ext cx="3500828" cy="2460497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25137" y="803185"/>
            <a:ext cx="6265088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25305" y="1488985"/>
            <a:ext cx="6264350" cy="1696853"/>
          </a:xfrm>
        </p:spPr>
        <p:txBody>
          <a:bodyPr/>
          <a:lstStyle/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18653" y="3665887"/>
            <a:ext cx="6264414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18447" y="4351687"/>
            <a:ext cx="6265588" cy="1704060"/>
          </a:xfrm>
        </p:spPr>
        <p:txBody>
          <a:bodyPr/>
          <a:lstStyle/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  <a:prstGeom prst="rect">
            <a:avLst/>
          </a:prstGeom>
        </p:spPr>
        <p:txBody>
          <a:bodyPr/>
          <a:lstStyle/>
          <a:p>
            <a:fld id="{027D6AAB-0572-D141-A05E-A545B4B90E06}" type="datetimeFigureOut">
              <a:rPr kumimoji="1" lang="ko-KR" altLang="en-US" smtClean="0"/>
              <a:t>2019-01-27</a:t>
            </a:fld>
            <a:endParaRPr kumimoji="1"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kumimoji="1"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4E2522EC-4893-7A46-A2E8-B8E807C23B4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843358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4" name="Group 23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5" name="Rectangle 24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6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  <a:prstGeom prst="rect">
            <a:avLst/>
          </a:prstGeom>
        </p:spPr>
        <p:txBody>
          <a:bodyPr/>
          <a:lstStyle/>
          <a:p>
            <a:fld id="{027D6AAB-0572-D141-A05E-A545B4B90E06}" type="datetimeFigureOut">
              <a:rPr kumimoji="1" lang="ko-KR" altLang="en-US" smtClean="0"/>
              <a:t>2019-01-27</a:t>
            </a:fld>
            <a:endParaRPr kumimoji="1"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522EC-4893-7A46-A2E8-B8E807C23B4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784729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  <a:prstGeom prst="rect">
            <a:avLst/>
          </a:prstGeom>
        </p:spPr>
        <p:txBody>
          <a:bodyPr/>
          <a:lstStyle/>
          <a:p>
            <a:fld id="{027D6AAB-0572-D141-A05E-A545B4B90E06}" type="datetimeFigureOut">
              <a:rPr kumimoji="1" lang="ko-KR" altLang="en-US" smtClean="0"/>
              <a:t>2019-01-27</a:t>
            </a:fld>
            <a:endParaRPr kumimoji="1"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kumimoji="1"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4E2522EC-4893-7A46-A2E8-B8E807C23B4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809049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5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6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1" name="Group 2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2" name="Rectangle 2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32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52026"/>
            <a:ext cx="3501197" cy="1223298"/>
          </a:xfrm>
        </p:spPr>
        <p:txBody>
          <a:bodyPr bIns="0" anchor="b">
            <a:noAutofit/>
          </a:bodyPr>
          <a:lstStyle>
            <a:lvl1pPr algn="ctr">
              <a:defRPr sz="3200">
                <a:solidFill>
                  <a:srgbClr val="FFFEFF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9983" y="802809"/>
            <a:ext cx="6275035" cy="5249940"/>
          </a:xfrm>
        </p:spPr>
        <p:txBody>
          <a:bodyPr anchor="ctr"/>
          <a:lstStyle/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8631" y="3580186"/>
            <a:ext cx="3501197" cy="1221164"/>
          </a:xfrm>
        </p:spPr>
        <p:txBody>
          <a:bodyPr/>
          <a:lstStyle>
            <a:lvl1pPr marL="0" indent="0" algn="ctr">
              <a:buNone/>
              <a:defRPr sz="16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  <a:prstGeom prst="rect">
            <a:avLst/>
          </a:prstGeom>
        </p:spPr>
        <p:txBody>
          <a:bodyPr/>
          <a:lstStyle/>
          <a:p>
            <a:fld id="{027D6AAB-0572-D141-A05E-A545B4B90E06}" type="datetimeFigureOut">
              <a:rPr kumimoji="1" lang="ko-KR" altLang="en-US" smtClean="0"/>
              <a:t>2019-01-27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522EC-4893-7A46-A2E8-B8E807C23B4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415620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72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81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76" name="Group 75"/>
          <p:cNvGrpSpPr/>
          <p:nvPr/>
        </p:nvGrpSpPr>
        <p:grpSpPr>
          <a:xfrm>
            <a:off x="805336" y="1698331"/>
            <a:ext cx="5941540" cy="3470421"/>
            <a:chOff x="805336" y="1698331"/>
            <a:chExt cx="5941540" cy="3470421"/>
          </a:xfrm>
        </p:grpSpPr>
        <p:sp>
          <p:nvSpPr>
            <p:cNvPr id="77" name="Rectangle 76"/>
            <p:cNvSpPr/>
            <p:nvPr/>
          </p:nvSpPr>
          <p:spPr>
            <a:xfrm>
              <a:off x="805336" y="1698331"/>
              <a:ext cx="5941540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Isosceles Triangle 9"/>
            <p:cNvSpPr/>
            <p:nvPr/>
          </p:nvSpPr>
          <p:spPr>
            <a:xfrm rot="10800000">
              <a:off x="3618113" y="4896349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9" name="Rectangle 78"/>
            <p:cNvSpPr/>
            <p:nvPr/>
          </p:nvSpPr>
          <p:spPr>
            <a:xfrm>
              <a:off x="805336" y="2274403"/>
              <a:ext cx="5941540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43510" y="0"/>
            <a:ext cx="4648490" cy="6858000"/>
          </a:xfrm>
          <a:solidFill>
            <a:schemeClr val="bg1">
              <a:lumMod val="65000"/>
              <a:lumOff val="3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5443" y="2360255"/>
            <a:ext cx="5776646" cy="1178032"/>
          </a:xfrm>
        </p:spPr>
        <p:txBody>
          <a:bodyPr bIns="0" anchor="b">
            <a:normAutofit/>
          </a:bodyPr>
          <a:lstStyle>
            <a:lvl1pPr>
              <a:defRPr sz="3600">
                <a:solidFill>
                  <a:srgbClr val="FFFEFF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5443" y="3545012"/>
            <a:ext cx="5776646" cy="1274198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  <a:prstGeom prst="rect">
            <a:avLst/>
          </a:prstGeom>
        </p:spPr>
        <p:txBody>
          <a:bodyPr/>
          <a:lstStyle/>
          <a:p>
            <a:fld id="{027D6AAB-0572-D141-A05E-A545B4B90E06}" type="datetimeFigureOut">
              <a:rPr kumimoji="1" lang="ko-KR" altLang="en-US" smtClean="0"/>
              <a:t>2019-01-27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5942203" cy="320040"/>
          </a:xfrm>
        </p:spPr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828377" y="320040"/>
            <a:ext cx="914400" cy="320040"/>
          </a:xfrm>
        </p:spPr>
        <p:txBody>
          <a:bodyPr/>
          <a:lstStyle/>
          <a:p>
            <a:fld id="{4E2522EC-4893-7A46-A2E8-B8E807C23B4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430663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1161" y="2358391"/>
            <a:ext cx="3498667" cy="2456485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34982" y="794719"/>
            <a:ext cx="5950036" cy="5257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6</a:t>
            </a:r>
          </a:p>
          <a:p>
            <a:pPr lvl="6"/>
            <a:r>
              <a:rPr lang="en-US" dirty="0"/>
              <a:t>7</a:t>
            </a:r>
          </a:p>
          <a:p>
            <a:pPr lvl="7"/>
            <a:r>
              <a:rPr lang="en-US" dirty="0"/>
              <a:t>8</a:t>
            </a:r>
          </a:p>
          <a:p>
            <a:pPr lvl="8"/>
            <a:r>
              <a:rPr lang="en-US" dirty="0"/>
              <a:t>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9299" y="6347382"/>
            <a:ext cx="11647627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kumimoji="1" lang="en-US" altLang="ko-KR" dirty="0"/>
              <a:t>01.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파이썬이란</a:t>
            </a:r>
            <a:r>
              <a:rPr kumimoji="1" lang="ko-KR" altLang="en-US" dirty="0"/>
              <a:t> 무엇인가</a:t>
            </a:r>
            <a:r>
              <a:rPr kumimoji="1" lang="en-US" altLang="ko-KR" dirty="0"/>
              <a:t>?</a:t>
            </a:r>
            <a:endParaRPr kumimoji="1"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71459" y="151595"/>
            <a:ext cx="9144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2522EC-4893-7A46-A2E8-B8E807C23B4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227113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ctr" defTabSz="914400" rtl="0" eaLnBrk="1" latinLnBrk="1" hangingPunct="1">
        <a:lnSpc>
          <a:spcPct val="85000"/>
        </a:lnSpc>
        <a:spcBef>
          <a:spcPct val="0"/>
        </a:spcBef>
        <a:buNone/>
        <a:defRPr sz="4000" b="0" i="0" kern="1200" cap="none" spc="-15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120000"/>
        </a:lnSpc>
        <a:spcBef>
          <a:spcPts val="10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tiff"/><Relationship Id="rId5" Type="http://schemas.openxmlformats.org/officeDocument/2006/relationships/image" Target="../media/image4.gif"/><Relationship Id="rId4" Type="http://schemas.openxmlformats.org/officeDocument/2006/relationships/image" Target="../media/image3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hyperlink" Target="https://www.anaconda.com/download/#windows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etbrains.com/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jetbrains.com/shop/eform/students" TargetMode="Externa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account.jetbrains.com/licenses" TargetMode="External"/><Relationship Id="rId2" Type="http://schemas.openxmlformats.org/officeDocument/2006/relationships/hyperlink" Target="https://www.jetbrains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7">
            <a:extLst>
              <a:ext uri="{FF2B5EF4-FFF2-40B4-BE49-F238E27FC236}">
                <a16:creationId xmlns:a16="http://schemas.microsoft.com/office/drawing/2014/main" id="{6BDBA639-2A71-4A60-A71A-FF1836F546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" name="Group 9">
            <a:extLst>
              <a:ext uri="{FF2B5EF4-FFF2-40B4-BE49-F238E27FC236}">
                <a16:creationId xmlns:a16="http://schemas.microsoft.com/office/drawing/2014/main" id="{5E208A8B-5EBD-4532-BE72-26414FA7C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7" name="Freeform 5">
              <a:extLst>
                <a:ext uri="{FF2B5EF4-FFF2-40B4-BE49-F238E27FC236}">
                  <a16:creationId xmlns:a16="http://schemas.microsoft.com/office/drawing/2014/main" id="{15D09196-B338-4AB5-A71B-CFD5FFCA62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F50B4463-128A-4677-A285-C017E6C543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eform 7">
              <a:extLst>
                <a:ext uri="{FF2B5EF4-FFF2-40B4-BE49-F238E27FC236}">
                  <a16:creationId xmlns:a16="http://schemas.microsoft.com/office/drawing/2014/main" id="{1D9B95CD-F023-4DFA-9678-1E02713F74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" name="Freeform 8">
              <a:extLst>
                <a:ext uri="{FF2B5EF4-FFF2-40B4-BE49-F238E27FC236}">
                  <a16:creationId xmlns:a16="http://schemas.microsoft.com/office/drawing/2014/main" id="{1DDF47A8-BE7B-43F3-A500-F5A4656D83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4" name="Freeform 9">
              <a:extLst>
                <a:ext uri="{FF2B5EF4-FFF2-40B4-BE49-F238E27FC236}">
                  <a16:creationId xmlns:a16="http://schemas.microsoft.com/office/drawing/2014/main" id="{2DD394DE-76FB-42F8-85F2-FD436F4232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5" name="Freeform 10">
              <a:extLst>
                <a:ext uri="{FF2B5EF4-FFF2-40B4-BE49-F238E27FC236}">
                  <a16:creationId xmlns:a16="http://schemas.microsoft.com/office/drawing/2014/main" id="{B95F2EFB-87E6-4400-AAF3-7EB8B4F156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6" name="Freeform 11">
              <a:extLst>
                <a:ext uri="{FF2B5EF4-FFF2-40B4-BE49-F238E27FC236}">
                  <a16:creationId xmlns:a16="http://schemas.microsoft.com/office/drawing/2014/main" id="{1D463476-2BC7-418C-9D6F-51444B11A7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7" name="Freeform 12">
              <a:extLst>
                <a:ext uri="{FF2B5EF4-FFF2-40B4-BE49-F238E27FC236}">
                  <a16:creationId xmlns:a16="http://schemas.microsoft.com/office/drawing/2014/main" id="{24011122-2495-478A-81BF-ABBDEA1DA8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8" name="Freeform 13">
              <a:extLst>
                <a:ext uri="{FF2B5EF4-FFF2-40B4-BE49-F238E27FC236}">
                  <a16:creationId xmlns:a16="http://schemas.microsoft.com/office/drawing/2014/main" id="{C79E87C5-E5B3-476B-B539-FC9CF4A33B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14">
              <a:extLst>
                <a:ext uri="{FF2B5EF4-FFF2-40B4-BE49-F238E27FC236}">
                  <a16:creationId xmlns:a16="http://schemas.microsoft.com/office/drawing/2014/main" id="{956029CA-2B38-434D-9044-5FF3A1ECD1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15">
              <a:extLst>
                <a:ext uri="{FF2B5EF4-FFF2-40B4-BE49-F238E27FC236}">
                  <a16:creationId xmlns:a16="http://schemas.microsoft.com/office/drawing/2014/main" id="{9514CFB6-E8DB-43DC-B1CD-9CC2D4B276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16">
              <a:extLst>
                <a:ext uri="{FF2B5EF4-FFF2-40B4-BE49-F238E27FC236}">
                  <a16:creationId xmlns:a16="http://schemas.microsoft.com/office/drawing/2014/main" id="{BD8C1FC8-E550-45BE-9F30-822BAB3781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17">
              <a:extLst>
                <a:ext uri="{FF2B5EF4-FFF2-40B4-BE49-F238E27FC236}">
                  <a16:creationId xmlns:a16="http://schemas.microsoft.com/office/drawing/2014/main" id="{D1646B5D-A7B7-41EC-9591-0E0C0F4F94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8">
              <a:extLst>
                <a:ext uri="{FF2B5EF4-FFF2-40B4-BE49-F238E27FC236}">
                  <a16:creationId xmlns:a16="http://schemas.microsoft.com/office/drawing/2014/main" id="{E2118E93-481E-4843-987E-378187AA37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9">
              <a:extLst>
                <a:ext uri="{FF2B5EF4-FFF2-40B4-BE49-F238E27FC236}">
                  <a16:creationId xmlns:a16="http://schemas.microsoft.com/office/drawing/2014/main" id="{77038464-F4E2-47EC-A87F-18469191E3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20">
              <a:extLst>
                <a:ext uri="{FF2B5EF4-FFF2-40B4-BE49-F238E27FC236}">
                  <a16:creationId xmlns:a16="http://schemas.microsoft.com/office/drawing/2014/main" id="{FB3BBEB1-E146-408F-95B7-EE2F269DE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21">
              <a:extLst>
                <a:ext uri="{FF2B5EF4-FFF2-40B4-BE49-F238E27FC236}">
                  <a16:creationId xmlns:a16="http://schemas.microsoft.com/office/drawing/2014/main" id="{C765B285-56EC-47FC-B116-274EBBD61A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22">
              <a:extLst>
                <a:ext uri="{FF2B5EF4-FFF2-40B4-BE49-F238E27FC236}">
                  <a16:creationId xmlns:a16="http://schemas.microsoft.com/office/drawing/2014/main" id="{CB4A6191-6913-42EA-905E-8A174AE2C9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23">
              <a:extLst>
                <a:ext uri="{FF2B5EF4-FFF2-40B4-BE49-F238E27FC236}">
                  <a16:creationId xmlns:a16="http://schemas.microsoft.com/office/drawing/2014/main" id="{8ADEEF92-F481-475A-845C-5E940F0D55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49" name="Freeform: Shape 30">
            <a:extLst>
              <a:ext uri="{FF2B5EF4-FFF2-40B4-BE49-F238E27FC236}">
                <a16:creationId xmlns:a16="http://schemas.microsoft.com/office/drawing/2014/main" id="{D9C506D7-84CB-4057-A44A-465313E785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931529">
            <a:off x="2173916" y="2448612"/>
            <a:ext cx="4418757" cy="4259609"/>
          </a:xfrm>
          <a:custGeom>
            <a:avLst/>
            <a:gdLst>
              <a:gd name="connsiteX0" fmla="*/ 404107 w 4507111"/>
              <a:gd name="connsiteY0" fmla="*/ 0 h 4344781"/>
              <a:gd name="connsiteX1" fmla="*/ 371857 w 4507111"/>
              <a:gd name="connsiteY1" fmla="*/ 117359 h 4344781"/>
              <a:gd name="connsiteX2" fmla="*/ 307833 w 4507111"/>
              <a:gd name="connsiteY2" fmla="*/ 632970 h 4344781"/>
              <a:gd name="connsiteX3" fmla="*/ 3569418 w 4507111"/>
              <a:gd name="connsiteY3" fmla="*/ 4141149 h 4344781"/>
              <a:gd name="connsiteX4" fmla="*/ 4440861 w 4507111"/>
              <a:gd name="connsiteY4" fmla="*/ 4332480 h 4344781"/>
              <a:gd name="connsiteX5" fmla="*/ 4507111 w 4507111"/>
              <a:gd name="connsiteY5" fmla="*/ 4341752 h 4344781"/>
              <a:gd name="connsiteX6" fmla="*/ 4296045 w 4507111"/>
              <a:gd name="connsiteY6" fmla="*/ 4344781 h 4344781"/>
              <a:gd name="connsiteX7" fmla="*/ 3749565 w 4507111"/>
              <a:gd name="connsiteY7" fmla="*/ 4321853 h 4344781"/>
              <a:gd name="connsiteX8" fmla="*/ 36764 w 4507111"/>
              <a:gd name="connsiteY8" fmla="*/ 1629794 h 4344781"/>
              <a:gd name="connsiteX9" fmla="*/ 300069 w 4507111"/>
              <a:gd name="connsiteY9" fmla="*/ 144750 h 4344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07111" h="4344781">
                <a:moveTo>
                  <a:pt x="404107" y="0"/>
                </a:moveTo>
                <a:lnTo>
                  <a:pt x="371857" y="117359"/>
                </a:lnTo>
                <a:cubicBezTo>
                  <a:pt x="333827" y="278567"/>
                  <a:pt x="311875" y="450459"/>
                  <a:pt x="307833" y="632970"/>
                </a:cubicBezTo>
                <a:cubicBezTo>
                  <a:pt x="264711" y="2579752"/>
                  <a:pt x="2253987" y="3769243"/>
                  <a:pt x="3569418" y="4141149"/>
                </a:cubicBezTo>
                <a:cubicBezTo>
                  <a:pt x="3816061" y="4210881"/>
                  <a:pt x="4114807" y="4279754"/>
                  <a:pt x="4440861" y="4332480"/>
                </a:cubicBezTo>
                <a:lnTo>
                  <a:pt x="4507111" y="4341752"/>
                </a:lnTo>
                <a:lnTo>
                  <a:pt x="4296045" y="4344781"/>
                </a:lnTo>
                <a:cubicBezTo>
                  <a:pt x="4097363" y="4343711"/>
                  <a:pt x="3912623" y="4335104"/>
                  <a:pt x="3749565" y="4321853"/>
                </a:cubicBezTo>
                <a:cubicBezTo>
                  <a:pt x="2445102" y="4215850"/>
                  <a:pt x="356405" y="3466499"/>
                  <a:pt x="36764" y="1629794"/>
                </a:cubicBezTo>
                <a:cubicBezTo>
                  <a:pt x="-63123" y="1055823"/>
                  <a:pt x="45741" y="555869"/>
                  <a:pt x="300069" y="14475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0" name="Oval 32">
            <a:extLst>
              <a:ext uri="{FF2B5EF4-FFF2-40B4-BE49-F238E27FC236}">
                <a16:creationId xmlns:a16="http://schemas.microsoft.com/office/drawing/2014/main" id="{7842FC68-61FD-4700-8A22-BB8B071884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54579" y="691977"/>
            <a:ext cx="7761923" cy="5343064"/>
          </a:xfrm>
          <a:custGeom>
            <a:avLst/>
            <a:gdLst>
              <a:gd name="connsiteX0" fmla="*/ 0 w 6428838"/>
              <a:gd name="connsiteY0" fmla="*/ 2579031 h 5158062"/>
              <a:gd name="connsiteX1" fmla="*/ 3214419 w 6428838"/>
              <a:gd name="connsiteY1" fmla="*/ 0 h 5158062"/>
              <a:gd name="connsiteX2" fmla="*/ 6428838 w 6428838"/>
              <a:gd name="connsiteY2" fmla="*/ 2579031 h 5158062"/>
              <a:gd name="connsiteX3" fmla="*/ 3214419 w 6428838"/>
              <a:gd name="connsiteY3" fmla="*/ 5158062 h 5158062"/>
              <a:gd name="connsiteX4" fmla="*/ 0 w 6428838"/>
              <a:gd name="connsiteY4" fmla="*/ 2579031 h 5158062"/>
              <a:gd name="connsiteX0" fmla="*/ 3321 w 6432159"/>
              <a:gd name="connsiteY0" fmla="*/ 2647125 h 5226156"/>
              <a:gd name="connsiteX1" fmla="*/ 2789723 w 6432159"/>
              <a:gd name="connsiteY1" fmla="*/ 0 h 5226156"/>
              <a:gd name="connsiteX2" fmla="*/ 6432159 w 6432159"/>
              <a:gd name="connsiteY2" fmla="*/ 2647125 h 5226156"/>
              <a:gd name="connsiteX3" fmla="*/ 3217740 w 6432159"/>
              <a:gd name="connsiteY3" fmla="*/ 5226156 h 5226156"/>
              <a:gd name="connsiteX4" fmla="*/ 3321 w 6432159"/>
              <a:gd name="connsiteY4" fmla="*/ 2647125 h 5226156"/>
              <a:gd name="connsiteX0" fmla="*/ 1953 w 6566979"/>
              <a:gd name="connsiteY0" fmla="*/ 2695803 h 5226224"/>
              <a:gd name="connsiteX1" fmla="*/ 2924543 w 6566979"/>
              <a:gd name="connsiteY1" fmla="*/ 39 h 5226224"/>
              <a:gd name="connsiteX2" fmla="*/ 6566979 w 6566979"/>
              <a:gd name="connsiteY2" fmla="*/ 2647164 h 5226224"/>
              <a:gd name="connsiteX3" fmla="*/ 3352560 w 6566979"/>
              <a:gd name="connsiteY3" fmla="*/ 5226195 h 5226224"/>
              <a:gd name="connsiteX4" fmla="*/ 1953 w 6566979"/>
              <a:gd name="connsiteY4" fmla="*/ 2695803 h 5226224"/>
              <a:gd name="connsiteX0" fmla="*/ 8982 w 6574008"/>
              <a:gd name="connsiteY0" fmla="*/ 2695803 h 5226313"/>
              <a:gd name="connsiteX1" fmla="*/ 2931572 w 6574008"/>
              <a:gd name="connsiteY1" fmla="*/ 39 h 5226313"/>
              <a:gd name="connsiteX2" fmla="*/ 6574008 w 6574008"/>
              <a:gd name="connsiteY2" fmla="*/ 2647164 h 5226313"/>
              <a:gd name="connsiteX3" fmla="*/ 3359589 w 6574008"/>
              <a:gd name="connsiteY3" fmla="*/ 5226195 h 5226313"/>
              <a:gd name="connsiteX4" fmla="*/ 8982 w 6574008"/>
              <a:gd name="connsiteY4" fmla="*/ 2695803 h 5226313"/>
              <a:gd name="connsiteX0" fmla="*/ 11929 w 6576955"/>
              <a:gd name="connsiteY0" fmla="*/ 2695953 h 5226463"/>
              <a:gd name="connsiteX1" fmla="*/ 2934519 w 6576955"/>
              <a:gd name="connsiteY1" fmla="*/ 189 h 5226463"/>
              <a:gd name="connsiteX2" fmla="*/ 6576955 w 6576955"/>
              <a:gd name="connsiteY2" fmla="*/ 2647314 h 5226463"/>
              <a:gd name="connsiteX3" fmla="*/ 3362536 w 6576955"/>
              <a:gd name="connsiteY3" fmla="*/ 5226345 h 5226463"/>
              <a:gd name="connsiteX4" fmla="*/ 11929 w 6576955"/>
              <a:gd name="connsiteY4" fmla="*/ 2695953 h 5226463"/>
              <a:gd name="connsiteX0" fmla="*/ 9262 w 6963394"/>
              <a:gd name="connsiteY0" fmla="*/ 2705797 h 5247356"/>
              <a:gd name="connsiteX1" fmla="*/ 2931852 w 6963394"/>
              <a:gd name="connsiteY1" fmla="*/ 10033 h 5247356"/>
              <a:gd name="connsiteX2" fmla="*/ 6963394 w 6963394"/>
              <a:gd name="connsiteY2" fmla="*/ 3318639 h 5247356"/>
              <a:gd name="connsiteX3" fmla="*/ 3359869 w 6963394"/>
              <a:gd name="connsiteY3" fmla="*/ 5236189 h 5247356"/>
              <a:gd name="connsiteX4" fmla="*/ 9262 w 6963394"/>
              <a:gd name="connsiteY4" fmla="*/ 2705797 h 5247356"/>
              <a:gd name="connsiteX0" fmla="*/ 9262 w 6963394"/>
              <a:gd name="connsiteY0" fmla="*/ 2705797 h 5247356"/>
              <a:gd name="connsiteX1" fmla="*/ 2931852 w 6963394"/>
              <a:gd name="connsiteY1" fmla="*/ 10033 h 5247356"/>
              <a:gd name="connsiteX2" fmla="*/ 6963394 w 6963394"/>
              <a:gd name="connsiteY2" fmla="*/ 3318639 h 5247356"/>
              <a:gd name="connsiteX3" fmla="*/ 3359869 w 6963394"/>
              <a:gd name="connsiteY3" fmla="*/ 5236189 h 5247356"/>
              <a:gd name="connsiteX4" fmla="*/ 9262 w 6963394"/>
              <a:gd name="connsiteY4" fmla="*/ 2705797 h 5247356"/>
              <a:gd name="connsiteX0" fmla="*/ 9262 w 6963394"/>
              <a:gd name="connsiteY0" fmla="*/ 2705797 h 5292159"/>
              <a:gd name="connsiteX1" fmla="*/ 2931852 w 6963394"/>
              <a:gd name="connsiteY1" fmla="*/ 10033 h 5292159"/>
              <a:gd name="connsiteX2" fmla="*/ 6963394 w 6963394"/>
              <a:gd name="connsiteY2" fmla="*/ 3318639 h 5292159"/>
              <a:gd name="connsiteX3" fmla="*/ 3359869 w 6963394"/>
              <a:gd name="connsiteY3" fmla="*/ 5236189 h 5292159"/>
              <a:gd name="connsiteX4" fmla="*/ 9262 w 6963394"/>
              <a:gd name="connsiteY4" fmla="*/ 2705797 h 5292159"/>
              <a:gd name="connsiteX0" fmla="*/ 9262 w 6963394"/>
              <a:gd name="connsiteY0" fmla="*/ 2705797 h 5259961"/>
              <a:gd name="connsiteX1" fmla="*/ 2931852 w 6963394"/>
              <a:gd name="connsiteY1" fmla="*/ 10033 h 5259961"/>
              <a:gd name="connsiteX2" fmla="*/ 6963394 w 6963394"/>
              <a:gd name="connsiteY2" fmla="*/ 3318639 h 5259961"/>
              <a:gd name="connsiteX3" fmla="*/ 3359869 w 6963394"/>
              <a:gd name="connsiteY3" fmla="*/ 5236189 h 5259961"/>
              <a:gd name="connsiteX4" fmla="*/ 9262 w 6963394"/>
              <a:gd name="connsiteY4" fmla="*/ 2705797 h 5259961"/>
              <a:gd name="connsiteX0" fmla="*/ 9557 w 7352795"/>
              <a:gd name="connsiteY0" fmla="*/ 2707501 h 5252013"/>
              <a:gd name="connsiteX1" fmla="*/ 2932147 w 7352795"/>
              <a:gd name="connsiteY1" fmla="*/ 11737 h 5252013"/>
              <a:gd name="connsiteX2" fmla="*/ 7352795 w 7352795"/>
              <a:gd name="connsiteY2" fmla="*/ 3378709 h 5252013"/>
              <a:gd name="connsiteX3" fmla="*/ 3360164 w 7352795"/>
              <a:gd name="connsiteY3" fmla="*/ 5237893 h 5252013"/>
              <a:gd name="connsiteX4" fmla="*/ 9557 w 7352795"/>
              <a:gd name="connsiteY4" fmla="*/ 2707501 h 5252013"/>
              <a:gd name="connsiteX0" fmla="*/ 8078 w 7789061"/>
              <a:gd name="connsiteY0" fmla="*/ 2744796 h 5249051"/>
              <a:gd name="connsiteX1" fmla="*/ 3368413 w 7789061"/>
              <a:gd name="connsiteY1" fmla="*/ 10121 h 5249051"/>
              <a:gd name="connsiteX2" fmla="*/ 7789061 w 7789061"/>
              <a:gd name="connsiteY2" fmla="*/ 3377093 h 5249051"/>
              <a:gd name="connsiteX3" fmla="*/ 3796430 w 7789061"/>
              <a:gd name="connsiteY3" fmla="*/ 5236277 h 5249051"/>
              <a:gd name="connsiteX4" fmla="*/ 8078 w 7789061"/>
              <a:gd name="connsiteY4" fmla="*/ 2744796 h 5249051"/>
              <a:gd name="connsiteX0" fmla="*/ 8078 w 7789061"/>
              <a:gd name="connsiteY0" fmla="*/ 2744796 h 5271741"/>
              <a:gd name="connsiteX1" fmla="*/ 3368413 w 7789061"/>
              <a:gd name="connsiteY1" fmla="*/ 10121 h 5271741"/>
              <a:gd name="connsiteX2" fmla="*/ 7789061 w 7789061"/>
              <a:gd name="connsiteY2" fmla="*/ 3377093 h 5271741"/>
              <a:gd name="connsiteX3" fmla="*/ 3796430 w 7789061"/>
              <a:gd name="connsiteY3" fmla="*/ 5236277 h 5271741"/>
              <a:gd name="connsiteX4" fmla="*/ 8078 w 7789061"/>
              <a:gd name="connsiteY4" fmla="*/ 2744796 h 5271741"/>
              <a:gd name="connsiteX0" fmla="*/ 1055 w 7782038"/>
              <a:gd name="connsiteY0" fmla="*/ 2738806 h 5438018"/>
              <a:gd name="connsiteX1" fmla="*/ 3361390 w 7782038"/>
              <a:gd name="connsiteY1" fmla="*/ 4131 h 5438018"/>
              <a:gd name="connsiteX2" fmla="*/ 7782038 w 7782038"/>
              <a:gd name="connsiteY2" fmla="*/ 3371103 h 5438018"/>
              <a:gd name="connsiteX3" fmla="*/ 3692130 w 7782038"/>
              <a:gd name="connsiteY3" fmla="*/ 5415113 h 5438018"/>
              <a:gd name="connsiteX4" fmla="*/ 1055 w 7782038"/>
              <a:gd name="connsiteY4" fmla="*/ 2738806 h 5438018"/>
              <a:gd name="connsiteX0" fmla="*/ 28883 w 7809866"/>
              <a:gd name="connsiteY0" fmla="*/ 2742147 h 5441359"/>
              <a:gd name="connsiteX1" fmla="*/ 3389218 w 7809866"/>
              <a:gd name="connsiteY1" fmla="*/ 7472 h 5441359"/>
              <a:gd name="connsiteX2" fmla="*/ 7809866 w 7809866"/>
              <a:gd name="connsiteY2" fmla="*/ 3374444 h 5441359"/>
              <a:gd name="connsiteX3" fmla="*/ 3719958 w 7809866"/>
              <a:gd name="connsiteY3" fmla="*/ 5418454 h 5441359"/>
              <a:gd name="connsiteX4" fmla="*/ 28883 w 7809866"/>
              <a:gd name="connsiteY4" fmla="*/ 2742147 h 5441359"/>
              <a:gd name="connsiteX0" fmla="*/ 36549 w 7817532"/>
              <a:gd name="connsiteY0" fmla="*/ 2751085 h 5450297"/>
              <a:gd name="connsiteX1" fmla="*/ 3396884 w 7817532"/>
              <a:gd name="connsiteY1" fmla="*/ 16410 h 5450297"/>
              <a:gd name="connsiteX2" fmla="*/ 7817532 w 7817532"/>
              <a:gd name="connsiteY2" fmla="*/ 3383382 h 5450297"/>
              <a:gd name="connsiteX3" fmla="*/ 3727624 w 7817532"/>
              <a:gd name="connsiteY3" fmla="*/ 5427392 h 5450297"/>
              <a:gd name="connsiteX4" fmla="*/ 36549 w 7817532"/>
              <a:gd name="connsiteY4" fmla="*/ 2751085 h 5450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17532" h="5450297">
                <a:moveTo>
                  <a:pt x="36549" y="2751085"/>
                </a:moveTo>
                <a:cubicBezTo>
                  <a:pt x="-281221" y="925127"/>
                  <a:pt x="1526121" y="-147339"/>
                  <a:pt x="3396884" y="16410"/>
                </a:cubicBezTo>
                <a:cubicBezTo>
                  <a:pt x="5267647" y="180159"/>
                  <a:pt x="7817532" y="1453184"/>
                  <a:pt x="7817532" y="3383382"/>
                </a:cubicBezTo>
                <a:cubicBezTo>
                  <a:pt x="7700800" y="5342763"/>
                  <a:pt x="5024455" y="5532775"/>
                  <a:pt x="3727624" y="5427392"/>
                </a:cubicBezTo>
                <a:cubicBezTo>
                  <a:pt x="2430794" y="5322009"/>
                  <a:pt x="354319" y="4577043"/>
                  <a:pt x="36549" y="2751085"/>
                </a:cubicBezTo>
                <a:close/>
              </a:path>
            </a:pathLst>
          </a:custGeom>
          <a:ln w="152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3485011-2B8F-574C-8316-06E2F67255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16277" y="2061838"/>
            <a:ext cx="6959446" cy="1662475"/>
          </a:xfrm>
        </p:spPr>
        <p:txBody>
          <a:bodyPr>
            <a:normAutofit/>
          </a:bodyPr>
          <a:lstStyle/>
          <a:p>
            <a:r>
              <a:rPr kumimoji="1" lang="ko-KR" altLang="en-US" sz="4800" dirty="0"/>
              <a:t>점프 투 </a:t>
            </a:r>
            <a:r>
              <a:rPr kumimoji="1" lang="ko-KR" altLang="en-US" sz="4800"/>
              <a:t>파이썬</a:t>
            </a:r>
            <a:endParaRPr kumimoji="1" lang="ko-KR" altLang="en-US" sz="4800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61772AE-2236-AC41-B2BF-96FEA19623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88938" y="3783690"/>
            <a:ext cx="5414125" cy="1196717"/>
          </a:xfrm>
        </p:spPr>
        <p:txBody>
          <a:bodyPr>
            <a:normAutofit/>
          </a:bodyPr>
          <a:lstStyle/>
          <a:p>
            <a:r>
              <a:rPr kumimoji="1" lang="en-US" altLang="ko-KR" sz="2000" dirty="0"/>
              <a:t>01</a:t>
            </a:r>
            <a:r>
              <a:rPr kumimoji="1" lang="ko-KR" altLang="en-US" sz="2000" dirty="0"/>
              <a:t>장 </a:t>
            </a:r>
            <a:r>
              <a:rPr kumimoji="1" lang="en-US" altLang="ko-KR" sz="2000" dirty="0"/>
              <a:t>:</a:t>
            </a:r>
            <a:r>
              <a:rPr kumimoji="1" lang="ko-KR" altLang="en-US" sz="2000" dirty="0"/>
              <a:t> </a:t>
            </a:r>
            <a:r>
              <a:rPr kumimoji="1" lang="ko-KR" altLang="en-US" sz="2000"/>
              <a:t>파이썬이란</a:t>
            </a:r>
            <a:r>
              <a:rPr kumimoji="1" lang="ko-KR" altLang="en-US" sz="2000" dirty="0"/>
              <a:t> 무엇인가</a:t>
            </a:r>
            <a:r>
              <a:rPr kumimoji="1" lang="en-US" altLang="ko-KR" sz="2000" dirty="0"/>
              <a:t>?</a:t>
            </a:r>
            <a:endParaRPr kumimoji="1"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40040807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10CE3618-1D7A-4256-B2AF-9DB692996C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D91A9185-A7D5-460B-98BC-0BF2EBD3EE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58" name="Freeform 5">
              <a:extLst>
                <a:ext uri="{FF2B5EF4-FFF2-40B4-BE49-F238E27FC236}">
                  <a16:creationId xmlns:a16="http://schemas.microsoft.com/office/drawing/2014/main" id="{8AFC1764-6516-4F77-BF30-B8ADB3C9F4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6">
              <a:extLst>
                <a:ext uri="{FF2B5EF4-FFF2-40B4-BE49-F238E27FC236}">
                  <a16:creationId xmlns:a16="http://schemas.microsoft.com/office/drawing/2014/main" id="{FCAFF9F9-F806-47EC-BCAC-9921E719FF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0" name="Freeform 7">
              <a:extLst>
                <a:ext uri="{FF2B5EF4-FFF2-40B4-BE49-F238E27FC236}">
                  <a16:creationId xmlns:a16="http://schemas.microsoft.com/office/drawing/2014/main" id="{09D92491-36BD-4861-BA54-DD88E6089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1" name="Freeform 8">
              <a:extLst>
                <a:ext uri="{FF2B5EF4-FFF2-40B4-BE49-F238E27FC236}">
                  <a16:creationId xmlns:a16="http://schemas.microsoft.com/office/drawing/2014/main" id="{23740E15-AB86-4E5C-A137-07E0DDC035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1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2" name="Freeform 9">
              <a:extLst>
                <a:ext uri="{FF2B5EF4-FFF2-40B4-BE49-F238E27FC236}">
                  <a16:creationId xmlns:a16="http://schemas.microsoft.com/office/drawing/2014/main" id="{BE097852-1F54-4EF0-A1BE-561272FCD6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3" name="Freeform 10">
              <a:extLst>
                <a:ext uri="{FF2B5EF4-FFF2-40B4-BE49-F238E27FC236}">
                  <a16:creationId xmlns:a16="http://schemas.microsoft.com/office/drawing/2014/main" id="{5C2DF1F9-21CC-430E-84C8-356C73C6FD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4" name="Freeform 11">
              <a:extLst>
                <a:ext uri="{FF2B5EF4-FFF2-40B4-BE49-F238E27FC236}">
                  <a16:creationId xmlns:a16="http://schemas.microsoft.com/office/drawing/2014/main" id="{7F11B45B-3EDE-4B6A-903B-0AE6E9DDF4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7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5" name="Freeform 12">
              <a:extLst>
                <a:ext uri="{FF2B5EF4-FFF2-40B4-BE49-F238E27FC236}">
                  <a16:creationId xmlns:a16="http://schemas.microsoft.com/office/drawing/2014/main" id="{F77FDDC5-477E-420D-B98F-42ABA24772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6" name="Freeform 13">
              <a:extLst>
                <a:ext uri="{FF2B5EF4-FFF2-40B4-BE49-F238E27FC236}">
                  <a16:creationId xmlns:a16="http://schemas.microsoft.com/office/drawing/2014/main" id="{A92C0474-B573-45C5-84C5-194CE1715F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6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7" name="Freeform 14">
              <a:extLst>
                <a:ext uri="{FF2B5EF4-FFF2-40B4-BE49-F238E27FC236}">
                  <a16:creationId xmlns:a16="http://schemas.microsoft.com/office/drawing/2014/main" id="{2FBC62F8-64D0-4025-99AE-A04E291D90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6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8" name="Freeform 15">
              <a:extLst>
                <a:ext uri="{FF2B5EF4-FFF2-40B4-BE49-F238E27FC236}">
                  <a16:creationId xmlns:a16="http://schemas.microsoft.com/office/drawing/2014/main" id="{7632F945-80B5-4575-A538-29495BF8F2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accent1">
                  <a:alpha val="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9" name="Freeform 16">
              <a:extLst>
                <a:ext uri="{FF2B5EF4-FFF2-40B4-BE49-F238E27FC236}">
                  <a16:creationId xmlns:a16="http://schemas.microsoft.com/office/drawing/2014/main" id="{5562CC17-43D4-4E57-AE08-83952EE59D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accent1">
                  <a:alpha val="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0" name="Freeform 17">
              <a:extLst>
                <a:ext uri="{FF2B5EF4-FFF2-40B4-BE49-F238E27FC236}">
                  <a16:creationId xmlns:a16="http://schemas.microsoft.com/office/drawing/2014/main" id="{E1D78CFE-04CA-4101-AFCF-196940B2D1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4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1" name="Freeform 18">
              <a:extLst>
                <a:ext uri="{FF2B5EF4-FFF2-40B4-BE49-F238E27FC236}">
                  <a16:creationId xmlns:a16="http://schemas.microsoft.com/office/drawing/2014/main" id="{41F2A149-A64E-4690-B049-18C156A8E2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2" name="Freeform 19">
              <a:extLst>
                <a:ext uri="{FF2B5EF4-FFF2-40B4-BE49-F238E27FC236}">
                  <a16:creationId xmlns:a16="http://schemas.microsoft.com/office/drawing/2014/main" id="{D9313C72-D62D-4416-A6AE-7EB7D6B54A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3" name="Freeform 20">
              <a:extLst>
                <a:ext uri="{FF2B5EF4-FFF2-40B4-BE49-F238E27FC236}">
                  <a16:creationId xmlns:a16="http://schemas.microsoft.com/office/drawing/2014/main" id="{77B03BEA-76E5-4ECB-B9BB-D89D27509E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4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4" name="Freeform 21">
              <a:extLst>
                <a:ext uri="{FF2B5EF4-FFF2-40B4-BE49-F238E27FC236}">
                  <a16:creationId xmlns:a16="http://schemas.microsoft.com/office/drawing/2014/main" id="{6AF6BECE-416D-4C3A-AD6F-68B08F3CA7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4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5" name="Freeform 22">
              <a:extLst>
                <a:ext uri="{FF2B5EF4-FFF2-40B4-BE49-F238E27FC236}">
                  <a16:creationId xmlns:a16="http://schemas.microsoft.com/office/drawing/2014/main" id="{B9197E2A-A098-480D-A2A6-3F3B889EDA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4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6" name="Freeform 23">
              <a:extLst>
                <a:ext uri="{FF2B5EF4-FFF2-40B4-BE49-F238E27FC236}">
                  <a16:creationId xmlns:a16="http://schemas.microsoft.com/office/drawing/2014/main" id="{5A493EDB-6C9E-483F-86A6-0F473E5908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63485011-2B8F-574C-8316-06E2F67255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7374" y="838398"/>
            <a:ext cx="8247189" cy="3115075"/>
          </a:xfrm>
        </p:spPr>
        <p:txBody>
          <a:bodyPr>
            <a:normAutofit/>
          </a:bodyPr>
          <a:lstStyle/>
          <a:p>
            <a:pPr algn="l"/>
            <a:r>
              <a:rPr kumimoji="1" lang="ko-KR" altLang="en-US" dirty="0">
                <a:solidFill>
                  <a:schemeClr val="accent1"/>
                </a:solidFill>
              </a:rPr>
              <a:t>프로그래밍에 임하는 자세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61772AE-2236-AC41-B2BF-96FEA19623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37374" y="4560432"/>
            <a:ext cx="8300202" cy="1228171"/>
          </a:xfrm>
        </p:spPr>
        <p:txBody>
          <a:bodyPr>
            <a:normAutofit/>
          </a:bodyPr>
          <a:lstStyle/>
          <a:p>
            <a:pPr algn="l"/>
            <a:r>
              <a:rPr kumimoji="1" lang="ko-KR" altLang="en-US" sz="2400" dirty="0">
                <a:solidFill>
                  <a:schemeClr val="tx1"/>
                </a:solidFill>
              </a:rPr>
              <a:t>구글 서버가 다운되면 전 세계 프로그래밍 업무가 멈춘다</a:t>
            </a:r>
            <a:r>
              <a:rPr kumimoji="1" lang="en-US" altLang="ko-KR" sz="2400" dirty="0">
                <a:solidFill>
                  <a:schemeClr val="tx1"/>
                </a:solidFill>
              </a:rPr>
              <a:t>.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78" name="Isosceles Triangle 77">
            <a:extLst>
              <a:ext uri="{FF2B5EF4-FFF2-40B4-BE49-F238E27FC236}">
                <a16:creationId xmlns:a16="http://schemas.microsoft.com/office/drawing/2014/main" id="{3F39476B-1A6D-47CB-AC7A-FB87EF003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490253" y="3276595"/>
            <a:ext cx="300774" cy="259288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60938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2366EBA-92FD-44AE-87A9-25E5135EB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692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437F5FC-01F7-4EB4-81E7-C27D917E95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4B0CFF10-4805-4BFA-961B-1F60DAEB94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BE054536-C03E-4857-B4AE-D687A58F9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FE33E51C-23D8-43F5-98C4-A2ED2C4C99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89E18891-DEB2-4CFD-A907-2868B2A91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" name="Freeform 9">
              <a:extLst>
                <a:ext uri="{FF2B5EF4-FFF2-40B4-BE49-F238E27FC236}">
                  <a16:creationId xmlns:a16="http://schemas.microsoft.com/office/drawing/2014/main" id="{0002C1BB-DB60-4314-A2FC-203E54D94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4" name="Freeform 10">
              <a:extLst>
                <a:ext uri="{FF2B5EF4-FFF2-40B4-BE49-F238E27FC236}">
                  <a16:creationId xmlns:a16="http://schemas.microsoft.com/office/drawing/2014/main" id="{9B75BDFA-6D78-4FB1-9F21-5280855C49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6" name="Freeform 11">
              <a:extLst>
                <a:ext uri="{FF2B5EF4-FFF2-40B4-BE49-F238E27FC236}">
                  <a16:creationId xmlns:a16="http://schemas.microsoft.com/office/drawing/2014/main" id="{0B632D6B-A327-41AB-BBCF-9A03AD2AB7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7" name="Freeform 12">
              <a:extLst>
                <a:ext uri="{FF2B5EF4-FFF2-40B4-BE49-F238E27FC236}">
                  <a16:creationId xmlns:a16="http://schemas.microsoft.com/office/drawing/2014/main" id="{F514BBC5-1736-4813-BECB-5A6B6738E5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8" name="Freeform 13">
              <a:extLst>
                <a:ext uri="{FF2B5EF4-FFF2-40B4-BE49-F238E27FC236}">
                  <a16:creationId xmlns:a16="http://schemas.microsoft.com/office/drawing/2014/main" id="{94A2C868-7AEC-4209-BFA3-7185B11D3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14">
              <a:extLst>
                <a:ext uri="{FF2B5EF4-FFF2-40B4-BE49-F238E27FC236}">
                  <a16:creationId xmlns:a16="http://schemas.microsoft.com/office/drawing/2014/main" id="{FF56CB70-2B25-4695-ADC8-6092D0D112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15">
              <a:extLst>
                <a:ext uri="{FF2B5EF4-FFF2-40B4-BE49-F238E27FC236}">
                  <a16:creationId xmlns:a16="http://schemas.microsoft.com/office/drawing/2014/main" id="{BA411BEF-2182-4458-B9AF-1634B5C2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16">
              <a:extLst>
                <a:ext uri="{FF2B5EF4-FFF2-40B4-BE49-F238E27FC236}">
                  <a16:creationId xmlns:a16="http://schemas.microsoft.com/office/drawing/2014/main" id="{53F27E63-3F11-4C85-AC72-1EE8508C4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17">
              <a:extLst>
                <a:ext uri="{FF2B5EF4-FFF2-40B4-BE49-F238E27FC236}">
                  <a16:creationId xmlns:a16="http://schemas.microsoft.com/office/drawing/2014/main" id="{68B589BA-F70F-4E0B-94B9-EEB83EDF3F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8">
              <a:extLst>
                <a:ext uri="{FF2B5EF4-FFF2-40B4-BE49-F238E27FC236}">
                  <a16:creationId xmlns:a16="http://schemas.microsoft.com/office/drawing/2014/main" id="{9D0B991D-CB0A-415F-8D77-A5565F66F0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9">
              <a:extLst>
                <a:ext uri="{FF2B5EF4-FFF2-40B4-BE49-F238E27FC236}">
                  <a16:creationId xmlns:a16="http://schemas.microsoft.com/office/drawing/2014/main" id="{701E99DE-74F0-41D1-BBF4-5A57053BB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20">
              <a:extLst>
                <a:ext uri="{FF2B5EF4-FFF2-40B4-BE49-F238E27FC236}">
                  <a16:creationId xmlns:a16="http://schemas.microsoft.com/office/drawing/2014/main" id="{C02EE40A-8F17-4182-9495-9506463B7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21">
              <a:extLst>
                <a:ext uri="{FF2B5EF4-FFF2-40B4-BE49-F238E27FC236}">
                  <a16:creationId xmlns:a16="http://schemas.microsoft.com/office/drawing/2014/main" id="{924210CA-0A35-4127-925F-D4084B7DC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22">
              <a:extLst>
                <a:ext uri="{FF2B5EF4-FFF2-40B4-BE49-F238E27FC236}">
                  <a16:creationId xmlns:a16="http://schemas.microsoft.com/office/drawing/2014/main" id="{DC13CEF1-DD2D-474C-B81C-820CEF3D9C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23">
              <a:extLst>
                <a:ext uri="{FF2B5EF4-FFF2-40B4-BE49-F238E27FC236}">
                  <a16:creationId xmlns:a16="http://schemas.microsoft.com/office/drawing/2014/main" id="{F889481A-8038-43E6-8EF1-A5F802CEDF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24">
              <a:extLst>
                <a:ext uri="{FF2B5EF4-FFF2-40B4-BE49-F238E27FC236}">
                  <a16:creationId xmlns:a16="http://schemas.microsoft.com/office/drawing/2014/main" id="{128BD14A-9093-4854-A73A-F666B2ED2D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25">
              <a:extLst>
                <a:ext uri="{FF2B5EF4-FFF2-40B4-BE49-F238E27FC236}">
                  <a16:creationId xmlns:a16="http://schemas.microsoft.com/office/drawing/2014/main" id="{22D884F4-76EC-4371-B903-E79CF191E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7C462C46-EFB7-4580-9921-DFC346FCC3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23665" y="0"/>
            <a:ext cx="10268336" cy="68692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75F5489-F19A-B842-A15F-096DE272C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1853" y="112270"/>
            <a:ext cx="5498300" cy="932563"/>
          </a:xfrm>
        </p:spPr>
        <p:txBody>
          <a:bodyPr wrap="none" anchor="ctr">
            <a:spAutoFit/>
          </a:bodyPr>
          <a:lstStyle/>
          <a:p>
            <a:pPr algn="l"/>
            <a:r>
              <a:rPr kumimoji="1" lang="ko-KR" altLang="en-US" sz="3600" dirty="0">
                <a:solidFill>
                  <a:schemeClr val="accent1"/>
                </a:solidFill>
              </a:rPr>
              <a:t>프로그래밍에 임하는 자세</a:t>
            </a:r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B8B918B4-AB10-4E3A-916E-A9625586EA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797903" y="954813"/>
            <a:ext cx="300774" cy="259288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154D2F-4C1C-D44E-B42B-BA8251065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31069" y="1486609"/>
            <a:ext cx="8416086" cy="4780219"/>
          </a:xfrm>
        </p:spPr>
        <p:txBody>
          <a:bodyPr wrap="none" anchor="t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kumimoji="1" lang="ko-KR" altLang="en-US" sz="2800" dirty="0"/>
              <a:t>모르면 일단 </a:t>
            </a:r>
            <a:r>
              <a:rPr kumimoji="1" lang="ko-KR" altLang="en-US" sz="2800" dirty="0" err="1"/>
              <a:t>구글링</a:t>
            </a:r>
            <a:r>
              <a:rPr kumimoji="1" lang="en-US" altLang="ko-KR" sz="2800" dirty="0"/>
              <a:t>!</a:t>
            </a:r>
            <a:r>
              <a:rPr kumimoji="1" lang="ko-KR" altLang="en-US" sz="2800" dirty="0"/>
              <a:t> 구글링도 실력이다</a:t>
            </a:r>
            <a:r>
              <a:rPr kumimoji="1" lang="en-US" altLang="ko-KR" sz="2800" dirty="0"/>
              <a:t>! &gt;&gt; </a:t>
            </a:r>
            <a:r>
              <a:rPr kumimoji="1" lang="ko-KR" altLang="en-US" sz="2800" b="1" dirty="0"/>
              <a:t>용어</a:t>
            </a:r>
            <a:r>
              <a:rPr kumimoji="1" lang="en-US" altLang="ko-KR" sz="2800" b="1" dirty="0"/>
              <a:t>!!!</a:t>
            </a:r>
          </a:p>
          <a:p>
            <a:pPr>
              <a:buFont typeface="Arial" panose="020B0604020202020204" pitchFamily="34" charset="0"/>
              <a:buChar char="•"/>
            </a:pPr>
            <a:r>
              <a:rPr kumimoji="1" lang="ko-KR" altLang="en-US" sz="2800" dirty="0"/>
              <a:t>사람이 한 번에 완벽한 코드 짜는 건 불가능</a:t>
            </a:r>
            <a:endParaRPr kumimoji="1" lang="en-US" altLang="ko-KR" sz="2800" dirty="0"/>
          </a:p>
          <a:p>
            <a:pPr>
              <a:buFont typeface="Arial" panose="020B0604020202020204" pitchFamily="34" charset="0"/>
              <a:buChar char="•"/>
            </a:pPr>
            <a:r>
              <a:rPr kumimoji="1" lang="ko-KR" altLang="en-US" sz="2800" dirty="0"/>
              <a:t>전문가도 기본 문법 자주 잊어버림</a:t>
            </a:r>
            <a:endParaRPr kumimoji="1" lang="en-US" altLang="ko-KR" sz="2800" dirty="0"/>
          </a:p>
          <a:p>
            <a:pPr lvl="1">
              <a:buFont typeface="Arial" panose="020B0604020202020204" pitchFamily="34" charset="0"/>
              <a:buChar char="•"/>
            </a:pPr>
            <a:r>
              <a:rPr kumimoji="1" lang="ko-KR" altLang="en-US" sz="2600" dirty="0"/>
              <a:t>낙심 </a:t>
            </a:r>
            <a:r>
              <a:rPr kumimoji="1" lang="en-US" altLang="ko-KR" sz="2600" dirty="0"/>
              <a:t>X,</a:t>
            </a:r>
            <a:r>
              <a:rPr kumimoji="1" lang="ko-KR" altLang="en-US" sz="2600" dirty="0"/>
              <a:t> </a:t>
            </a:r>
            <a:r>
              <a:rPr kumimoji="1" lang="ko-KR" altLang="en-US" sz="2600" dirty="0" err="1"/>
              <a:t>구글링</a:t>
            </a:r>
            <a:r>
              <a:rPr kumimoji="1" lang="en-US" altLang="ko-KR" sz="2600" dirty="0"/>
              <a:t>O</a:t>
            </a:r>
          </a:p>
          <a:p>
            <a:pPr>
              <a:buFont typeface="Arial" panose="020B0604020202020204" pitchFamily="34" charset="0"/>
              <a:buChar char="•"/>
            </a:pPr>
            <a:r>
              <a:rPr kumimoji="1" lang="ko-KR" altLang="en-US" sz="2800" dirty="0"/>
              <a:t>끊임 없이 질문하고 끊임 없이 실험</a:t>
            </a:r>
            <a:r>
              <a:rPr kumimoji="1" lang="en-US" altLang="ko-KR" sz="2800" dirty="0"/>
              <a:t>!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kumimoji="1" lang="ko-KR" altLang="en-US" sz="2600" dirty="0"/>
              <a:t>왜 이건 되는데 이건 안되지</a:t>
            </a:r>
            <a:r>
              <a:rPr kumimoji="1" lang="en-US" altLang="ko-KR" sz="2600" dirty="0"/>
              <a:t>?</a:t>
            </a:r>
          </a:p>
          <a:p>
            <a:pPr>
              <a:buFont typeface="Arial" panose="020B0604020202020204" pitchFamily="34" charset="0"/>
              <a:buChar char="•"/>
            </a:pPr>
            <a:r>
              <a:rPr kumimoji="1" lang="ko-KR" altLang="en-US" sz="2800" dirty="0"/>
              <a:t>만들고 </a:t>
            </a:r>
            <a:r>
              <a:rPr kumimoji="1" lang="ko-KR" altLang="en-US" sz="2800" dirty="0" err="1"/>
              <a:t>싶은게</a:t>
            </a:r>
            <a:r>
              <a:rPr kumimoji="1" lang="ko-KR" altLang="en-US" sz="2800" dirty="0"/>
              <a:t> 뭔가요</a:t>
            </a:r>
            <a:r>
              <a:rPr kumimoji="1" lang="en-US" altLang="ko-KR" sz="2800" dirty="0"/>
              <a:t>?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kumimoji="1" lang="ko-KR" altLang="en-US" sz="2600" dirty="0"/>
              <a:t>목표가 있으면 지쳐도 회복이 빠름</a:t>
            </a:r>
          </a:p>
        </p:txBody>
      </p: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7C8C82C3-820C-5F4F-AD35-5BD8EBD551FF}"/>
              </a:ext>
            </a:extLst>
          </p:cNvPr>
          <p:cNvCxnSpPr/>
          <p:nvPr/>
        </p:nvCxnSpPr>
        <p:spPr>
          <a:xfrm>
            <a:off x="2071284" y="1081132"/>
            <a:ext cx="101140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105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2366EBA-92FD-44AE-87A9-25E5135EB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692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437F5FC-01F7-4EB4-81E7-C27D917E95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4B0CFF10-4805-4BFA-961B-1F60DAEB94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BE054536-C03E-4857-B4AE-D687A58F9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FE33E51C-23D8-43F5-98C4-A2ED2C4C99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89E18891-DEB2-4CFD-A907-2868B2A91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" name="Freeform 9">
              <a:extLst>
                <a:ext uri="{FF2B5EF4-FFF2-40B4-BE49-F238E27FC236}">
                  <a16:creationId xmlns:a16="http://schemas.microsoft.com/office/drawing/2014/main" id="{0002C1BB-DB60-4314-A2FC-203E54D94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4" name="Freeform 10">
              <a:extLst>
                <a:ext uri="{FF2B5EF4-FFF2-40B4-BE49-F238E27FC236}">
                  <a16:creationId xmlns:a16="http://schemas.microsoft.com/office/drawing/2014/main" id="{9B75BDFA-6D78-4FB1-9F21-5280855C49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6" name="Freeform 11">
              <a:extLst>
                <a:ext uri="{FF2B5EF4-FFF2-40B4-BE49-F238E27FC236}">
                  <a16:creationId xmlns:a16="http://schemas.microsoft.com/office/drawing/2014/main" id="{0B632D6B-A327-41AB-BBCF-9A03AD2AB7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7" name="Freeform 12">
              <a:extLst>
                <a:ext uri="{FF2B5EF4-FFF2-40B4-BE49-F238E27FC236}">
                  <a16:creationId xmlns:a16="http://schemas.microsoft.com/office/drawing/2014/main" id="{F514BBC5-1736-4813-BECB-5A6B6738E5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8" name="Freeform 13">
              <a:extLst>
                <a:ext uri="{FF2B5EF4-FFF2-40B4-BE49-F238E27FC236}">
                  <a16:creationId xmlns:a16="http://schemas.microsoft.com/office/drawing/2014/main" id="{94A2C868-7AEC-4209-BFA3-7185B11D3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14">
              <a:extLst>
                <a:ext uri="{FF2B5EF4-FFF2-40B4-BE49-F238E27FC236}">
                  <a16:creationId xmlns:a16="http://schemas.microsoft.com/office/drawing/2014/main" id="{FF56CB70-2B25-4695-ADC8-6092D0D112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15">
              <a:extLst>
                <a:ext uri="{FF2B5EF4-FFF2-40B4-BE49-F238E27FC236}">
                  <a16:creationId xmlns:a16="http://schemas.microsoft.com/office/drawing/2014/main" id="{BA411BEF-2182-4458-B9AF-1634B5C2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16">
              <a:extLst>
                <a:ext uri="{FF2B5EF4-FFF2-40B4-BE49-F238E27FC236}">
                  <a16:creationId xmlns:a16="http://schemas.microsoft.com/office/drawing/2014/main" id="{53F27E63-3F11-4C85-AC72-1EE8508C4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17">
              <a:extLst>
                <a:ext uri="{FF2B5EF4-FFF2-40B4-BE49-F238E27FC236}">
                  <a16:creationId xmlns:a16="http://schemas.microsoft.com/office/drawing/2014/main" id="{68B589BA-F70F-4E0B-94B9-EEB83EDF3F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8">
              <a:extLst>
                <a:ext uri="{FF2B5EF4-FFF2-40B4-BE49-F238E27FC236}">
                  <a16:creationId xmlns:a16="http://schemas.microsoft.com/office/drawing/2014/main" id="{9D0B991D-CB0A-415F-8D77-A5565F66F0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9">
              <a:extLst>
                <a:ext uri="{FF2B5EF4-FFF2-40B4-BE49-F238E27FC236}">
                  <a16:creationId xmlns:a16="http://schemas.microsoft.com/office/drawing/2014/main" id="{701E99DE-74F0-41D1-BBF4-5A57053BB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20">
              <a:extLst>
                <a:ext uri="{FF2B5EF4-FFF2-40B4-BE49-F238E27FC236}">
                  <a16:creationId xmlns:a16="http://schemas.microsoft.com/office/drawing/2014/main" id="{C02EE40A-8F17-4182-9495-9506463B7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21">
              <a:extLst>
                <a:ext uri="{FF2B5EF4-FFF2-40B4-BE49-F238E27FC236}">
                  <a16:creationId xmlns:a16="http://schemas.microsoft.com/office/drawing/2014/main" id="{924210CA-0A35-4127-925F-D4084B7DC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22">
              <a:extLst>
                <a:ext uri="{FF2B5EF4-FFF2-40B4-BE49-F238E27FC236}">
                  <a16:creationId xmlns:a16="http://schemas.microsoft.com/office/drawing/2014/main" id="{DC13CEF1-DD2D-474C-B81C-820CEF3D9C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23">
              <a:extLst>
                <a:ext uri="{FF2B5EF4-FFF2-40B4-BE49-F238E27FC236}">
                  <a16:creationId xmlns:a16="http://schemas.microsoft.com/office/drawing/2014/main" id="{F889481A-8038-43E6-8EF1-A5F802CEDF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24">
              <a:extLst>
                <a:ext uri="{FF2B5EF4-FFF2-40B4-BE49-F238E27FC236}">
                  <a16:creationId xmlns:a16="http://schemas.microsoft.com/office/drawing/2014/main" id="{128BD14A-9093-4854-A73A-F666B2ED2D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25">
              <a:extLst>
                <a:ext uri="{FF2B5EF4-FFF2-40B4-BE49-F238E27FC236}">
                  <a16:creationId xmlns:a16="http://schemas.microsoft.com/office/drawing/2014/main" id="{22D884F4-76EC-4371-B903-E79CF191E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7C462C46-EFB7-4580-9921-DFC346FCC3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23665" y="0"/>
            <a:ext cx="10268336" cy="68692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75F5489-F19A-B842-A15F-096DE272C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1853" y="112270"/>
            <a:ext cx="2595262" cy="932563"/>
          </a:xfrm>
        </p:spPr>
        <p:txBody>
          <a:bodyPr wrap="none" anchor="ctr">
            <a:spAutoFit/>
          </a:bodyPr>
          <a:lstStyle/>
          <a:p>
            <a:pPr algn="l"/>
            <a:r>
              <a:rPr kumimoji="1" lang="ko-KR" altLang="en-US" sz="3600" dirty="0">
                <a:solidFill>
                  <a:schemeClr val="accent1"/>
                </a:solidFill>
              </a:rPr>
              <a:t>왜 </a:t>
            </a:r>
            <a:r>
              <a:rPr kumimoji="1" lang="ko-KR" altLang="en-US" sz="3600" dirty="0" err="1">
                <a:solidFill>
                  <a:schemeClr val="accent1"/>
                </a:solidFill>
              </a:rPr>
              <a:t>파이썬</a:t>
            </a:r>
            <a:r>
              <a:rPr kumimoji="1" lang="en-US" altLang="ko-KR" sz="3600" dirty="0">
                <a:solidFill>
                  <a:schemeClr val="accent1"/>
                </a:solidFill>
              </a:rPr>
              <a:t>?</a:t>
            </a:r>
            <a:endParaRPr kumimoji="1" lang="ko-KR" altLang="en-US" sz="3600" dirty="0">
              <a:solidFill>
                <a:schemeClr val="accent1"/>
              </a:solidFill>
            </a:endParaRPr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B8B918B4-AB10-4E3A-916E-A9625586EA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797903" y="954813"/>
            <a:ext cx="300774" cy="259288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154D2F-4C1C-D44E-B42B-BA8251065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0487" y="2249046"/>
            <a:ext cx="1659429" cy="361253"/>
          </a:xfrm>
        </p:spPr>
        <p:txBody>
          <a:bodyPr wrap="none" anchor="t">
            <a:spAutoFit/>
          </a:bodyPr>
          <a:lstStyle/>
          <a:p>
            <a:pPr marL="0" indent="0">
              <a:buNone/>
            </a:pPr>
            <a:r>
              <a:rPr kumimoji="1" lang="ko-KR" altLang="en-US" sz="1600" dirty="0"/>
              <a:t>어디에</a:t>
            </a:r>
            <a:r>
              <a:rPr kumimoji="1" lang="en-US" altLang="ko-KR" sz="1600" dirty="0"/>
              <a:t>?</a:t>
            </a:r>
            <a:r>
              <a:rPr kumimoji="1" lang="ko-KR" altLang="en-US" sz="1600" dirty="0"/>
              <a:t> 어떻게</a:t>
            </a:r>
            <a:r>
              <a:rPr kumimoji="1" lang="en-US" altLang="ko-KR" sz="1600" dirty="0"/>
              <a:t>?</a:t>
            </a:r>
            <a:endParaRPr kumimoji="1" lang="ko-KR" altLang="en-US" sz="1600" dirty="0"/>
          </a:p>
        </p:txBody>
      </p: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7C8C82C3-820C-5F4F-AD35-5BD8EBD551FF}"/>
              </a:ext>
            </a:extLst>
          </p:cNvPr>
          <p:cNvCxnSpPr/>
          <p:nvPr/>
        </p:nvCxnSpPr>
        <p:spPr>
          <a:xfrm>
            <a:off x="2071284" y="1081132"/>
            <a:ext cx="101140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50190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10CE3618-1D7A-4256-B2AF-9DB692996C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D91A9185-A7D5-460B-98BC-0BF2EBD3EE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58" name="Freeform 5">
              <a:extLst>
                <a:ext uri="{FF2B5EF4-FFF2-40B4-BE49-F238E27FC236}">
                  <a16:creationId xmlns:a16="http://schemas.microsoft.com/office/drawing/2014/main" id="{8AFC1764-6516-4F77-BF30-B8ADB3C9F4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6">
              <a:extLst>
                <a:ext uri="{FF2B5EF4-FFF2-40B4-BE49-F238E27FC236}">
                  <a16:creationId xmlns:a16="http://schemas.microsoft.com/office/drawing/2014/main" id="{FCAFF9F9-F806-47EC-BCAC-9921E719FF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0" name="Freeform 7">
              <a:extLst>
                <a:ext uri="{FF2B5EF4-FFF2-40B4-BE49-F238E27FC236}">
                  <a16:creationId xmlns:a16="http://schemas.microsoft.com/office/drawing/2014/main" id="{09D92491-36BD-4861-BA54-DD88E6089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1" name="Freeform 8">
              <a:extLst>
                <a:ext uri="{FF2B5EF4-FFF2-40B4-BE49-F238E27FC236}">
                  <a16:creationId xmlns:a16="http://schemas.microsoft.com/office/drawing/2014/main" id="{23740E15-AB86-4E5C-A137-07E0DDC035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1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2" name="Freeform 9">
              <a:extLst>
                <a:ext uri="{FF2B5EF4-FFF2-40B4-BE49-F238E27FC236}">
                  <a16:creationId xmlns:a16="http://schemas.microsoft.com/office/drawing/2014/main" id="{BE097852-1F54-4EF0-A1BE-561272FCD6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3" name="Freeform 10">
              <a:extLst>
                <a:ext uri="{FF2B5EF4-FFF2-40B4-BE49-F238E27FC236}">
                  <a16:creationId xmlns:a16="http://schemas.microsoft.com/office/drawing/2014/main" id="{5C2DF1F9-21CC-430E-84C8-356C73C6FD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4" name="Freeform 11">
              <a:extLst>
                <a:ext uri="{FF2B5EF4-FFF2-40B4-BE49-F238E27FC236}">
                  <a16:creationId xmlns:a16="http://schemas.microsoft.com/office/drawing/2014/main" id="{7F11B45B-3EDE-4B6A-903B-0AE6E9DDF4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7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5" name="Freeform 12">
              <a:extLst>
                <a:ext uri="{FF2B5EF4-FFF2-40B4-BE49-F238E27FC236}">
                  <a16:creationId xmlns:a16="http://schemas.microsoft.com/office/drawing/2014/main" id="{F77FDDC5-477E-420D-B98F-42ABA24772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6" name="Freeform 13">
              <a:extLst>
                <a:ext uri="{FF2B5EF4-FFF2-40B4-BE49-F238E27FC236}">
                  <a16:creationId xmlns:a16="http://schemas.microsoft.com/office/drawing/2014/main" id="{A92C0474-B573-45C5-84C5-194CE1715F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6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7" name="Freeform 14">
              <a:extLst>
                <a:ext uri="{FF2B5EF4-FFF2-40B4-BE49-F238E27FC236}">
                  <a16:creationId xmlns:a16="http://schemas.microsoft.com/office/drawing/2014/main" id="{2FBC62F8-64D0-4025-99AE-A04E291D90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6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8" name="Freeform 15">
              <a:extLst>
                <a:ext uri="{FF2B5EF4-FFF2-40B4-BE49-F238E27FC236}">
                  <a16:creationId xmlns:a16="http://schemas.microsoft.com/office/drawing/2014/main" id="{7632F945-80B5-4575-A538-29495BF8F2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accent1">
                  <a:alpha val="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9" name="Freeform 16">
              <a:extLst>
                <a:ext uri="{FF2B5EF4-FFF2-40B4-BE49-F238E27FC236}">
                  <a16:creationId xmlns:a16="http://schemas.microsoft.com/office/drawing/2014/main" id="{5562CC17-43D4-4E57-AE08-83952EE59D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accent1">
                  <a:alpha val="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0" name="Freeform 17">
              <a:extLst>
                <a:ext uri="{FF2B5EF4-FFF2-40B4-BE49-F238E27FC236}">
                  <a16:creationId xmlns:a16="http://schemas.microsoft.com/office/drawing/2014/main" id="{E1D78CFE-04CA-4101-AFCF-196940B2D1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4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1" name="Freeform 18">
              <a:extLst>
                <a:ext uri="{FF2B5EF4-FFF2-40B4-BE49-F238E27FC236}">
                  <a16:creationId xmlns:a16="http://schemas.microsoft.com/office/drawing/2014/main" id="{41F2A149-A64E-4690-B049-18C156A8E2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2" name="Freeform 19">
              <a:extLst>
                <a:ext uri="{FF2B5EF4-FFF2-40B4-BE49-F238E27FC236}">
                  <a16:creationId xmlns:a16="http://schemas.microsoft.com/office/drawing/2014/main" id="{D9313C72-D62D-4416-A6AE-7EB7D6B54A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3" name="Freeform 20">
              <a:extLst>
                <a:ext uri="{FF2B5EF4-FFF2-40B4-BE49-F238E27FC236}">
                  <a16:creationId xmlns:a16="http://schemas.microsoft.com/office/drawing/2014/main" id="{77B03BEA-76E5-4ECB-B9BB-D89D27509E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4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4" name="Freeform 21">
              <a:extLst>
                <a:ext uri="{FF2B5EF4-FFF2-40B4-BE49-F238E27FC236}">
                  <a16:creationId xmlns:a16="http://schemas.microsoft.com/office/drawing/2014/main" id="{6AF6BECE-416D-4C3A-AD6F-68B08F3CA7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4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5" name="Freeform 22">
              <a:extLst>
                <a:ext uri="{FF2B5EF4-FFF2-40B4-BE49-F238E27FC236}">
                  <a16:creationId xmlns:a16="http://schemas.microsoft.com/office/drawing/2014/main" id="{B9197E2A-A098-480D-A2A6-3F3B889EDA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4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6" name="Freeform 23">
              <a:extLst>
                <a:ext uri="{FF2B5EF4-FFF2-40B4-BE49-F238E27FC236}">
                  <a16:creationId xmlns:a16="http://schemas.microsoft.com/office/drawing/2014/main" id="{5A493EDB-6C9E-483F-86A6-0F473E5908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63485011-2B8F-574C-8316-06E2F67255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7374" y="1263404"/>
            <a:ext cx="8247189" cy="3115075"/>
          </a:xfrm>
        </p:spPr>
        <p:txBody>
          <a:bodyPr>
            <a:normAutofit/>
          </a:bodyPr>
          <a:lstStyle/>
          <a:p>
            <a:pPr algn="l"/>
            <a:r>
              <a:rPr kumimoji="1" lang="ko-KR" altLang="en-US" sz="7200" dirty="0">
                <a:solidFill>
                  <a:schemeClr val="accent1"/>
                </a:solidFill>
              </a:rPr>
              <a:t>왜 </a:t>
            </a:r>
            <a:r>
              <a:rPr kumimoji="1" lang="ko-KR" altLang="en-US" sz="7200" dirty="0" err="1">
                <a:solidFill>
                  <a:schemeClr val="accent1"/>
                </a:solidFill>
              </a:rPr>
              <a:t>파이썬</a:t>
            </a:r>
            <a:r>
              <a:rPr kumimoji="1" lang="en-US" altLang="ko-KR" sz="7200" dirty="0">
                <a:solidFill>
                  <a:schemeClr val="accent1"/>
                </a:solidFill>
              </a:rPr>
              <a:t>?</a:t>
            </a:r>
            <a:endParaRPr kumimoji="1" lang="ko-KR" altLang="en-US" sz="7200" dirty="0">
              <a:solidFill>
                <a:schemeClr val="accent1"/>
              </a:solidFill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61772AE-2236-AC41-B2BF-96FEA19623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37374" y="4560432"/>
            <a:ext cx="8300202" cy="1228171"/>
          </a:xfrm>
        </p:spPr>
        <p:txBody>
          <a:bodyPr>
            <a:normAutofit/>
          </a:bodyPr>
          <a:lstStyle/>
          <a:p>
            <a:pPr algn="l"/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78" name="Isosceles Triangle 77">
            <a:extLst>
              <a:ext uri="{FF2B5EF4-FFF2-40B4-BE49-F238E27FC236}">
                <a16:creationId xmlns:a16="http://schemas.microsoft.com/office/drawing/2014/main" id="{3F39476B-1A6D-47CB-AC7A-FB87EF003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490253" y="3276595"/>
            <a:ext cx="300774" cy="259288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65753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2366EBA-92FD-44AE-87A9-25E5135EB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692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437F5FC-01F7-4EB4-81E7-C27D917E95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4B0CFF10-4805-4BFA-961B-1F60DAEB94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BE054536-C03E-4857-B4AE-D687A58F9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FE33E51C-23D8-43F5-98C4-A2ED2C4C99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89E18891-DEB2-4CFD-A907-2868B2A91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" name="Freeform 9">
              <a:extLst>
                <a:ext uri="{FF2B5EF4-FFF2-40B4-BE49-F238E27FC236}">
                  <a16:creationId xmlns:a16="http://schemas.microsoft.com/office/drawing/2014/main" id="{0002C1BB-DB60-4314-A2FC-203E54D94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4" name="Freeform 10">
              <a:extLst>
                <a:ext uri="{FF2B5EF4-FFF2-40B4-BE49-F238E27FC236}">
                  <a16:creationId xmlns:a16="http://schemas.microsoft.com/office/drawing/2014/main" id="{9B75BDFA-6D78-4FB1-9F21-5280855C49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6" name="Freeform 11">
              <a:extLst>
                <a:ext uri="{FF2B5EF4-FFF2-40B4-BE49-F238E27FC236}">
                  <a16:creationId xmlns:a16="http://schemas.microsoft.com/office/drawing/2014/main" id="{0B632D6B-A327-41AB-BBCF-9A03AD2AB7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7" name="Freeform 12">
              <a:extLst>
                <a:ext uri="{FF2B5EF4-FFF2-40B4-BE49-F238E27FC236}">
                  <a16:creationId xmlns:a16="http://schemas.microsoft.com/office/drawing/2014/main" id="{F514BBC5-1736-4813-BECB-5A6B6738E5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8" name="Freeform 13">
              <a:extLst>
                <a:ext uri="{FF2B5EF4-FFF2-40B4-BE49-F238E27FC236}">
                  <a16:creationId xmlns:a16="http://schemas.microsoft.com/office/drawing/2014/main" id="{94A2C868-7AEC-4209-BFA3-7185B11D3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14">
              <a:extLst>
                <a:ext uri="{FF2B5EF4-FFF2-40B4-BE49-F238E27FC236}">
                  <a16:creationId xmlns:a16="http://schemas.microsoft.com/office/drawing/2014/main" id="{FF56CB70-2B25-4695-ADC8-6092D0D112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15">
              <a:extLst>
                <a:ext uri="{FF2B5EF4-FFF2-40B4-BE49-F238E27FC236}">
                  <a16:creationId xmlns:a16="http://schemas.microsoft.com/office/drawing/2014/main" id="{BA411BEF-2182-4458-B9AF-1634B5C2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16">
              <a:extLst>
                <a:ext uri="{FF2B5EF4-FFF2-40B4-BE49-F238E27FC236}">
                  <a16:creationId xmlns:a16="http://schemas.microsoft.com/office/drawing/2014/main" id="{53F27E63-3F11-4C85-AC72-1EE8508C4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17">
              <a:extLst>
                <a:ext uri="{FF2B5EF4-FFF2-40B4-BE49-F238E27FC236}">
                  <a16:creationId xmlns:a16="http://schemas.microsoft.com/office/drawing/2014/main" id="{68B589BA-F70F-4E0B-94B9-EEB83EDF3F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8">
              <a:extLst>
                <a:ext uri="{FF2B5EF4-FFF2-40B4-BE49-F238E27FC236}">
                  <a16:creationId xmlns:a16="http://schemas.microsoft.com/office/drawing/2014/main" id="{9D0B991D-CB0A-415F-8D77-A5565F66F0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9">
              <a:extLst>
                <a:ext uri="{FF2B5EF4-FFF2-40B4-BE49-F238E27FC236}">
                  <a16:creationId xmlns:a16="http://schemas.microsoft.com/office/drawing/2014/main" id="{701E99DE-74F0-41D1-BBF4-5A57053BB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20">
              <a:extLst>
                <a:ext uri="{FF2B5EF4-FFF2-40B4-BE49-F238E27FC236}">
                  <a16:creationId xmlns:a16="http://schemas.microsoft.com/office/drawing/2014/main" id="{C02EE40A-8F17-4182-9495-9506463B7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21">
              <a:extLst>
                <a:ext uri="{FF2B5EF4-FFF2-40B4-BE49-F238E27FC236}">
                  <a16:creationId xmlns:a16="http://schemas.microsoft.com/office/drawing/2014/main" id="{924210CA-0A35-4127-925F-D4084B7DC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22">
              <a:extLst>
                <a:ext uri="{FF2B5EF4-FFF2-40B4-BE49-F238E27FC236}">
                  <a16:creationId xmlns:a16="http://schemas.microsoft.com/office/drawing/2014/main" id="{DC13CEF1-DD2D-474C-B81C-820CEF3D9C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23">
              <a:extLst>
                <a:ext uri="{FF2B5EF4-FFF2-40B4-BE49-F238E27FC236}">
                  <a16:creationId xmlns:a16="http://schemas.microsoft.com/office/drawing/2014/main" id="{F889481A-8038-43E6-8EF1-A5F802CEDF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24">
              <a:extLst>
                <a:ext uri="{FF2B5EF4-FFF2-40B4-BE49-F238E27FC236}">
                  <a16:creationId xmlns:a16="http://schemas.microsoft.com/office/drawing/2014/main" id="{128BD14A-9093-4854-A73A-F666B2ED2D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25">
              <a:extLst>
                <a:ext uri="{FF2B5EF4-FFF2-40B4-BE49-F238E27FC236}">
                  <a16:creationId xmlns:a16="http://schemas.microsoft.com/office/drawing/2014/main" id="{22D884F4-76EC-4371-B903-E79CF191E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7C462C46-EFB7-4580-9921-DFC346FCC3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23665" y="0"/>
            <a:ext cx="10268336" cy="68692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75F5489-F19A-B842-A15F-096DE272C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1853" y="112270"/>
            <a:ext cx="2595262" cy="932563"/>
          </a:xfrm>
        </p:spPr>
        <p:txBody>
          <a:bodyPr wrap="none" anchor="ctr">
            <a:spAutoFit/>
          </a:bodyPr>
          <a:lstStyle/>
          <a:p>
            <a:pPr algn="l"/>
            <a:r>
              <a:rPr kumimoji="1" lang="ko-KR" altLang="en-US" sz="3600" dirty="0">
                <a:solidFill>
                  <a:schemeClr val="accent1"/>
                </a:solidFill>
              </a:rPr>
              <a:t>왜 </a:t>
            </a:r>
            <a:r>
              <a:rPr kumimoji="1" lang="ko-KR" altLang="en-US" sz="3600" dirty="0" err="1">
                <a:solidFill>
                  <a:schemeClr val="accent1"/>
                </a:solidFill>
              </a:rPr>
              <a:t>파이썬</a:t>
            </a:r>
            <a:r>
              <a:rPr kumimoji="1" lang="en-US" altLang="ko-KR" sz="3600" dirty="0">
                <a:solidFill>
                  <a:schemeClr val="accent1"/>
                </a:solidFill>
              </a:rPr>
              <a:t>?</a:t>
            </a:r>
            <a:endParaRPr kumimoji="1" lang="ko-KR" altLang="en-US" sz="3600" dirty="0">
              <a:solidFill>
                <a:schemeClr val="accent1"/>
              </a:solidFill>
            </a:endParaRPr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B8B918B4-AB10-4E3A-916E-A9625586EA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797903" y="954813"/>
            <a:ext cx="300774" cy="259288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154D2F-4C1C-D44E-B42B-BA8251065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76876" y="3429000"/>
            <a:ext cx="3502882" cy="697370"/>
          </a:xfrm>
        </p:spPr>
        <p:txBody>
          <a:bodyPr wrap="none" anchor="t">
            <a:spAutoFit/>
          </a:bodyPr>
          <a:lstStyle/>
          <a:p>
            <a:pPr marL="0" indent="0">
              <a:buNone/>
            </a:pPr>
            <a:r>
              <a:rPr kumimoji="1" lang="ko-KR" altLang="en-US" sz="3600" dirty="0"/>
              <a:t>어디에</a:t>
            </a:r>
            <a:r>
              <a:rPr kumimoji="1" lang="en-US" altLang="ko-KR" sz="3600" dirty="0"/>
              <a:t>?</a:t>
            </a:r>
            <a:r>
              <a:rPr kumimoji="1" lang="ko-KR" altLang="en-US" sz="3600" dirty="0"/>
              <a:t> 어떻게</a:t>
            </a:r>
            <a:r>
              <a:rPr kumimoji="1" lang="en-US" altLang="ko-KR" sz="3600" dirty="0"/>
              <a:t>?</a:t>
            </a:r>
            <a:endParaRPr kumimoji="1" lang="ko-KR" altLang="en-US" sz="3600" dirty="0"/>
          </a:p>
        </p:txBody>
      </p: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7C8C82C3-820C-5F4F-AD35-5BD8EBD551FF}"/>
              </a:ext>
            </a:extLst>
          </p:cNvPr>
          <p:cNvCxnSpPr/>
          <p:nvPr/>
        </p:nvCxnSpPr>
        <p:spPr>
          <a:xfrm>
            <a:off x="2071284" y="1081132"/>
            <a:ext cx="101140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77567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2366EBA-92FD-44AE-87A9-25E5135EB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692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437F5FC-01F7-4EB4-81E7-C27D917E95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4B0CFF10-4805-4BFA-961B-1F60DAEB94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BE054536-C03E-4857-B4AE-D687A58F9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FE33E51C-23D8-43F5-98C4-A2ED2C4C99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89E18891-DEB2-4CFD-A907-2868B2A91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" name="Freeform 9">
              <a:extLst>
                <a:ext uri="{FF2B5EF4-FFF2-40B4-BE49-F238E27FC236}">
                  <a16:creationId xmlns:a16="http://schemas.microsoft.com/office/drawing/2014/main" id="{0002C1BB-DB60-4314-A2FC-203E54D94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4" name="Freeform 10">
              <a:extLst>
                <a:ext uri="{FF2B5EF4-FFF2-40B4-BE49-F238E27FC236}">
                  <a16:creationId xmlns:a16="http://schemas.microsoft.com/office/drawing/2014/main" id="{9B75BDFA-6D78-4FB1-9F21-5280855C49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6" name="Freeform 11">
              <a:extLst>
                <a:ext uri="{FF2B5EF4-FFF2-40B4-BE49-F238E27FC236}">
                  <a16:creationId xmlns:a16="http://schemas.microsoft.com/office/drawing/2014/main" id="{0B632D6B-A327-41AB-BBCF-9A03AD2AB7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7" name="Freeform 12">
              <a:extLst>
                <a:ext uri="{FF2B5EF4-FFF2-40B4-BE49-F238E27FC236}">
                  <a16:creationId xmlns:a16="http://schemas.microsoft.com/office/drawing/2014/main" id="{F514BBC5-1736-4813-BECB-5A6B6738E5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8" name="Freeform 13">
              <a:extLst>
                <a:ext uri="{FF2B5EF4-FFF2-40B4-BE49-F238E27FC236}">
                  <a16:creationId xmlns:a16="http://schemas.microsoft.com/office/drawing/2014/main" id="{94A2C868-7AEC-4209-BFA3-7185B11D3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14">
              <a:extLst>
                <a:ext uri="{FF2B5EF4-FFF2-40B4-BE49-F238E27FC236}">
                  <a16:creationId xmlns:a16="http://schemas.microsoft.com/office/drawing/2014/main" id="{FF56CB70-2B25-4695-ADC8-6092D0D112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15">
              <a:extLst>
                <a:ext uri="{FF2B5EF4-FFF2-40B4-BE49-F238E27FC236}">
                  <a16:creationId xmlns:a16="http://schemas.microsoft.com/office/drawing/2014/main" id="{BA411BEF-2182-4458-B9AF-1634B5C2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16">
              <a:extLst>
                <a:ext uri="{FF2B5EF4-FFF2-40B4-BE49-F238E27FC236}">
                  <a16:creationId xmlns:a16="http://schemas.microsoft.com/office/drawing/2014/main" id="{53F27E63-3F11-4C85-AC72-1EE8508C4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17">
              <a:extLst>
                <a:ext uri="{FF2B5EF4-FFF2-40B4-BE49-F238E27FC236}">
                  <a16:creationId xmlns:a16="http://schemas.microsoft.com/office/drawing/2014/main" id="{68B589BA-F70F-4E0B-94B9-EEB83EDF3F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8">
              <a:extLst>
                <a:ext uri="{FF2B5EF4-FFF2-40B4-BE49-F238E27FC236}">
                  <a16:creationId xmlns:a16="http://schemas.microsoft.com/office/drawing/2014/main" id="{9D0B991D-CB0A-415F-8D77-A5565F66F0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9">
              <a:extLst>
                <a:ext uri="{FF2B5EF4-FFF2-40B4-BE49-F238E27FC236}">
                  <a16:creationId xmlns:a16="http://schemas.microsoft.com/office/drawing/2014/main" id="{701E99DE-74F0-41D1-BBF4-5A57053BB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20">
              <a:extLst>
                <a:ext uri="{FF2B5EF4-FFF2-40B4-BE49-F238E27FC236}">
                  <a16:creationId xmlns:a16="http://schemas.microsoft.com/office/drawing/2014/main" id="{C02EE40A-8F17-4182-9495-9506463B7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21">
              <a:extLst>
                <a:ext uri="{FF2B5EF4-FFF2-40B4-BE49-F238E27FC236}">
                  <a16:creationId xmlns:a16="http://schemas.microsoft.com/office/drawing/2014/main" id="{924210CA-0A35-4127-925F-D4084B7DC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22">
              <a:extLst>
                <a:ext uri="{FF2B5EF4-FFF2-40B4-BE49-F238E27FC236}">
                  <a16:creationId xmlns:a16="http://schemas.microsoft.com/office/drawing/2014/main" id="{DC13CEF1-DD2D-474C-B81C-820CEF3D9C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23">
              <a:extLst>
                <a:ext uri="{FF2B5EF4-FFF2-40B4-BE49-F238E27FC236}">
                  <a16:creationId xmlns:a16="http://schemas.microsoft.com/office/drawing/2014/main" id="{F889481A-8038-43E6-8EF1-A5F802CEDF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24">
              <a:extLst>
                <a:ext uri="{FF2B5EF4-FFF2-40B4-BE49-F238E27FC236}">
                  <a16:creationId xmlns:a16="http://schemas.microsoft.com/office/drawing/2014/main" id="{128BD14A-9093-4854-A73A-F666B2ED2D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25">
              <a:extLst>
                <a:ext uri="{FF2B5EF4-FFF2-40B4-BE49-F238E27FC236}">
                  <a16:creationId xmlns:a16="http://schemas.microsoft.com/office/drawing/2014/main" id="{22D884F4-76EC-4371-B903-E79CF191E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7C462C46-EFB7-4580-9921-DFC346FCC3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23665" y="0"/>
            <a:ext cx="10268336" cy="68692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75F5489-F19A-B842-A15F-096DE272C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1853" y="112270"/>
            <a:ext cx="2595262" cy="932563"/>
          </a:xfrm>
        </p:spPr>
        <p:txBody>
          <a:bodyPr wrap="none" anchor="ctr">
            <a:spAutoFit/>
          </a:bodyPr>
          <a:lstStyle/>
          <a:p>
            <a:pPr algn="l"/>
            <a:r>
              <a:rPr kumimoji="1" lang="ko-KR" altLang="en-US" sz="3600" dirty="0">
                <a:solidFill>
                  <a:schemeClr val="accent1"/>
                </a:solidFill>
              </a:rPr>
              <a:t>왜 </a:t>
            </a:r>
            <a:r>
              <a:rPr kumimoji="1" lang="ko-KR" altLang="en-US" sz="3600" dirty="0" err="1">
                <a:solidFill>
                  <a:schemeClr val="accent1"/>
                </a:solidFill>
              </a:rPr>
              <a:t>파이썬</a:t>
            </a:r>
            <a:r>
              <a:rPr kumimoji="1" lang="en-US" altLang="ko-KR" sz="3600" dirty="0">
                <a:solidFill>
                  <a:schemeClr val="accent1"/>
                </a:solidFill>
              </a:rPr>
              <a:t>?</a:t>
            </a:r>
            <a:endParaRPr kumimoji="1" lang="ko-KR" altLang="en-US" sz="3600" dirty="0">
              <a:solidFill>
                <a:schemeClr val="accent1"/>
              </a:solidFill>
            </a:endParaRPr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B8B918B4-AB10-4E3A-916E-A9625586EA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797903" y="954813"/>
            <a:ext cx="300774" cy="259288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154D2F-4C1C-D44E-B42B-BA8251065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76669" y="1728445"/>
            <a:ext cx="3996350" cy="3353803"/>
          </a:xfrm>
        </p:spPr>
        <p:txBody>
          <a:bodyPr wrap="none" anchor="t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kumimoji="1" lang="en-US" altLang="ko-KR" sz="2400" dirty="0"/>
              <a:t>Web</a:t>
            </a:r>
          </a:p>
          <a:p>
            <a:pPr>
              <a:buFont typeface="Arial" panose="020B0604020202020204" pitchFamily="34" charset="0"/>
              <a:buChar char="•"/>
            </a:pPr>
            <a:r>
              <a:rPr kumimoji="1" lang="en-US" altLang="ko-KR" sz="2400" dirty="0"/>
              <a:t>Database</a:t>
            </a:r>
          </a:p>
          <a:p>
            <a:pPr>
              <a:buFont typeface="Arial" panose="020B0604020202020204" pitchFamily="34" charset="0"/>
              <a:buChar char="•"/>
            </a:pPr>
            <a:r>
              <a:rPr kumimoji="1" lang="en-US" altLang="ko-KR" sz="2400" dirty="0"/>
              <a:t>Math</a:t>
            </a:r>
          </a:p>
          <a:p>
            <a:pPr>
              <a:buFont typeface="Arial" panose="020B0604020202020204" pitchFamily="34" charset="0"/>
              <a:buChar char="•"/>
            </a:pPr>
            <a:r>
              <a:rPr kumimoji="1" lang="en-US" altLang="ko-KR" sz="2400" dirty="0"/>
              <a:t>Experiment &amp; Simulation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kumimoji="1" lang="en-US" altLang="ko-KR" sz="2400" dirty="0"/>
              <a:t>GUI</a:t>
            </a:r>
          </a:p>
          <a:p>
            <a:pPr>
              <a:buFont typeface="Arial" panose="020B0604020202020204" pitchFamily="34" charset="0"/>
              <a:buChar char="•"/>
            </a:pPr>
            <a:r>
              <a:rPr kumimoji="1" lang="en-US" altLang="ko-KR" sz="2400" dirty="0"/>
              <a:t>ML &amp; DL</a:t>
            </a:r>
            <a:r>
              <a:rPr kumimoji="1" lang="ko-KR" altLang="en-US" sz="2400" dirty="0"/>
              <a:t> </a:t>
            </a:r>
            <a:r>
              <a:rPr kumimoji="1" lang="en-US" altLang="ko-KR" sz="2400" dirty="0"/>
              <a:t>&amp;</a:t>
            </a:r>
            <a:r>
              <a:rPr kumimoji="1" lang="ko-KR" altLang="en-US" sz="2400" dirty="0"/>
              <a:t> </a:t>
            </a:r>
            <a:r>
              <a:rPr kumimoji="1" lang="en-US" altLang="ko-KR" sz="2400" dirty="0"/>
              <a:t>DA</a:t>
            </a:r>
            <a:endParaRPr kumimoji="1" lang="ko-KR" altLang="en-US" sz="2400" dirty="0"/>
          </a:p>
        </p:txBody>
      </p: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7C8C82C3-820C-5F4F-AD35-5BD8EBD551FF}"/>
              </a:ext>
            </a:extLst>
          </p:cNvPr>
          <p:cNvCxnSpPr/>
          <p:nvPr/>
        </p:nvCxnSpPr>
        <p:spPr>
          <a:xfrm>
            <a:off x="2071284" y="1081132"/>
            <a:ext cx="101140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7F94A87F-B744-CC4D-8700-2F142846EF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3587" y="1375938"/>
            <a:ext cx="3647689" cy="201180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C07DE99-AA71-BE4D-B31B-A84E5DC916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5578" y="2404132"/>
            <a:ext cx="1536912" cy="170295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7C150CE-F326-974D-9699-20BA30F850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9276" y="3601729"/>
            <a:ext cx="3178317" cy="647308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D917B0B7-CEE0-DA4E-8D2C-914CBB8A90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71865" y="3951821"/>
            <a:ext cx="2032000" cy="26670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BE4F5E00-6C15-E64A-B03D-0236BE1A94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0776" y="3925383"/>
            <a:ext cx="3623207" cy="2897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817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2366EBA-92FD-44AE-87A9-25E5135EB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692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437F5FC-01F7-4EB4-81E7-C27D917E95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4B0CFF10-4805-4BFA-961B-1F60DAEB94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BE054536-C03E-4857-B4AE-D687A58F9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FE33E51C-23D8-43F5-98C4-A2ED2C4C99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89E18891-DEB2-4CFD-A907-2868B2A91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" name="Freeform 9">
              <a:extLst>
                <a:ext uri="{FF2B5EF4-FFF2-40B4-BE49-F238E27FC236}">
                  <a16:creationId xmlns:a16="http://schemas.microsoft.com/office/drawing/2014/main" id="{0002C1BB-DB60-4314-A2FC-203E54D94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4" name="Freeform 10">
              <a:extLst>
                <a:ext uri="{FF2B5EF4-FFF2-40B4-BE49-F238E27FC236}">
                  <a16:creationId xmlns:a16="http://schemas.microsoft.com/office/drawing/2014/main" id="{9B75BDFA-6D78-4FB1-9F21-5280855C49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6" name="Freeform 11">
              <a:extLst>
                <a:ext uri="{FF2B5EF4-FFF2-40B4-BE49-F238E27FC236}">
                  <a16:creationId xmlns:a16="http://schemas.microsoft.com/office/drawing/2014/main" id="{0B632D6B-A327-41AB-BBCF-9A03AD2AB7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7" name="Freeform 12">
              <a:extLst>
                <a:ext uri="{FF2B5EF4-FFF2-40B4-BE49-F238E27FC236}">
                  <a16:creationId xmlns:a16="http://schemas.microsoft.com/office/drawing/2014/main" id="{F514BBC5-1736-4813-BECB-5A6B6738E5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8" name="Freeform 13">
              <a:extLst>
                <a:ext uri="{FF2B5EF4-FFF2-40B4-BE49-F238E27FC236}">
                  <a16:creationId xmlns:a16="http://schemas.microsoft.com/office/drawing/2014/main" id="{94A2C868-7AEC-4209-BFA3-7185B11D3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14">
              <a:extLst>
                <a:ext uri="{FF2B5EF4-FFF2-40B4-BE49-F238E27FC236}">
                  <a16:creationId xmlns:a16="http://schemas.microsoft.com/office/drawing/2014/main" id="{FF56CB70-2B25-4695-ADC8-6092D0D112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15">
              <a:extLst>
                <a:ext uri="{FF2B5EF4-FFF2-40B4-BE49-F238E27FC236}">
                  <a16:creationId xmlns:a16="http://schemas.microsoft.com/office/drawing/2014/main" id="{BA411BEF-2182-4458-B9AF-1634B5C2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16">
              <a:extLst>
                <a:ext uri="{FF2B5EF4-FFF2-40B4-BE49-F238E27FC236}">
                  <a16:creationId xmlns:a16="http://schemas.microsoft.com/office/drawing/2014/main" id="{53F27E63-3F11-4C85-AC72-1EE8508C4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17">
              <a:extLst>
                <a:ext uri="{FF2B5EF4-FFF2-40B4-BE49-F238E27FC236}">
                  <a16:creationId xmlns:a16="http://schemas.microsoft.com/office/drawing/2014/main" id="{68B589BA-F70F-4E0B-94B9-EEB83EDF3F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8">
              <a:extLst>
                <a:ext uri="{FF2B5EF4-FFF2-40B4-BE49-F238E27FC236}">
                  <a16:creationId xmlns:a16="http://schemas.microsoft.com/office/drawing/2014/main" id="{9D0B991D-CB0A-415F-8D77-A5565F66F0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9">
              <a:extLst>
                <a:ext uri="{FF2B5EF4-FFF2-40B4-BE49-F238E27FC236}">
                  <a16:creationId xmlns:a16="http://schemas.microsoft.com/office/drawing/2014/main" id="{701E99DE-74F0-41D1-BBF4-5A57053BB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20">
              <a:extLst>
                <a:ext uri="{FF2B5EF4-FFF2-40B4-BE49-F238E27FC236}">
                  <a16:creationId xmlns:a16="http://schemas.microsoft.com/office/drawing/2014/main" id="{C02EE40A-8F17-4182-9495-9506463B7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21">
              <a:extLst>
                <a:ext uri="{FF2B5EF4-FFF2-40B4-BE49-F238E27FC236}">
                  <a16:creationId xmlns:a16="http://schemas.microsoft.com/office/drawing/2014/main" id="{924210CA-0A35-4127-925F-D4084B7DC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22">
              <a:extLst>
                <a:ext uri="{FF2B5EF4-FFF2-40B4-BE49-F238E27FC236}">
                  <a16:creationId xmlns:a16="http://schemas.microsoft.com/office/drawing/2014/main" id="{DC13CEF1-DD2D-474C-B81C-820CEF3D9C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23">
              <a:extLst>
                <a:ext uri="{FF2B5EF4-FFF2-40B4-BE49-F238E27FC236}">
                  <a16:creationId xmlns:a16="http://schemas.microsoft.com/office/drawing/2014/main" id="{F889481A-8038-43E6-8EF1-A5F802CEDF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24">
              <a:extLst>
                <a:ext uri="{FF2B5EF4-FFF2-40B4-BE49-F238E27FC236}">
                  <a16:creationId xmlns:a16="http://schemas.microsoft.com/office/drawing/2014/main" id="{128BD14A-9093-4854-A73A-F666B2ED2D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25">
              <a:extLst>
                <a:ext uri="{FF2B5EF4-FFF2-40B4-BE49-F238E27FC236}">
                  <a16:creationId xmlns:a16="http://schemas.microsoft.com/office/drawing/2014/main" id="{22D884F4-76EC-4371-B903-E79CF191E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7C462C46-EFB7-4580-9921-DFC346FCC3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23665" y="0"/>
            <a:ext cx="10268336" cy="68692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75F5489-F19A-B842-A15F-096DE272C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1853" y="112270"/>
            <a:ext cx="2595262" cy="932563"/>
          </a:xfrm>
        </p:spPr>
        <p:txBody>
          <a:bodyPr wrap="none" anchor="ctr">
            <a:spAutoFit/>
          </a:bodyPr>
          <a:lstStyle/>
          <a:p>
            <a:pPr algn="l"/>
            <a:r>
              <a:rPr kumimoji="1" lang="ko-KR" altLang="en-US" sz="3600" dirty="0">
                <a:solidFill>
                  <a:schemeClr val="accent1"/>
                </a:solidFill>
              </a:rPr>
              <a:t>왜 </a:t>
            </a:r>
            <a:r>
              <a:rPr kumimoji="1" lang="ko-KR" altLang="en-US" sz="3600" dirty="0" err="1">
                <a:solidFill>
                  <a:schemeClr val="accent1"/>
                </a:solidFill>
              </a:rPr>
              <a:t>파이썬</a:t>
            </a:r>
            <a:r>
              <a:rPr kumimoji="1" lang="en-US" altLang="ko-KR" sz="3600" dirty="0">
                <a:solidFill>
                  <a:schemeClr val="accent1"/>
                </a:solidFill>
              </a:rPr>
              <a:t>?</a:t>
            </a:r>
            <a:endParaRPr kumimoji="1" lang="ko-KR" altLang="en-US" sz="3600" dirty="0">
              <a:solidFill>
                <a:schemeClr val="accent1"/>
              </a:solidFill>
            </a:endParaRPr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B8B918B4-AB10-4E3A-916E-A9625586EA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797903" y="954813"/>
            <a:ext cx="300774" cy="259288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154D2F-4C1C-D44E-B42B-BA8251065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48572" y="1424774"/>
            <a:ext cx="2435282" cy="361253"/>
          </a:xfrm>
        </p:spPr>
        <p:txBody>
          <a:bodyPr wrap="none" anchor="t">
            <a:spAutoFit/>
          </a:bodyPr>
          <a:lstStyle/>
          <a:p>
            <a:pPr marL="0" indent="0">
              <a:buNone/>
            </a:pPr>
            <a:r>
              <a:rPr kumimoji="1" lang="ko-KR" altLang="en-US" sz="1600" dirty="0"/>
              <a:t>왜 </a:t>
            </a:r>
            <a:r>
              <a:rPr kumimoji="1" lang="ko-KR" altLang="en-US" sz="1600" dirty="0" err="1"/>
              <a:t>파이썬을</a:t>
            </a:r>
            <a:r>
              <a:rPr kumimoji="1" lang="ko-KR" altLang="en-US" sz="1600" dirty="0"/>
              <a:t> 선택했는가</a:t>
            </a:r>
            <a:r>
              <a:rPr kumimoji="1" lang="en-US" altLang="ko-KR" sz="1600" dirty="0"/>
              <a:t>?</a:t>
            </a:r>
            <a:endParaRPr kumimoji="1" lang="ko-KR" altLang="en-US" sz="1600" dirty="0"/>
          </a:p>
        </p:txBody>
      </p: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7C8C82C3-820C-5F4F-AD35-5BD8EBD551FF}"/>
              </a:ext>
            </a:extLst>
          </p:cNvPr>
          <p:cNvCxnSpPr/>
          <p:nvPr/>
        </p:nvCxnSpPr>
        <p:spPr>
          <a:xfrm>
            <a:off x="2071284" y="1081132"/>
            <a:ext cx="101140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F5EF240B-1FE0-134A-A402-AF543DF5BB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9326" y="2693429"/>
            <a:ext cx="4025900" cy="635000"/>
          </a:xfrm>
          <a:prstGeom prst="rect">
            <a:avLst/>
          </a:prstGeom>
        </p:spPr>
      </p:pic>
      <p:sp>
        <p:nvSpPr>
          <p:cNvPr id="31" name="내용 개체 틀 2">
            <a:extLst>
              <a:ext uri="{FF2B5EF4-FFF2-40B4-BE49-F238E27FC236}">
                <a16:creationId xmlns:a16="http://schemas.microsoft.com/office/drawing/2014/main" id="{7C644364-8DDA-3D4C-ABF2-A5B1AF8499EC}"/>
              </a:ext>
            </a:extLst>
          </p:cNvPr>
          <p:cNvSpPr txBox="1">
            <a:spLocks/>
          </p:cNvSpPr>
          <p:nvPr/>
        </p:nvSpPr>
        <p:spPr>
          <a:xfrm>
            <a:off x="2248572" y="2282085"/>
            <a:ext cx="2852063" cy="361253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kumimoji="1" lang="ko-KR" altLang="en-US" sz="1600" dirty="0"/>
              <a:t>자연스럽게 읽을 수 있는 코드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D6FE09A-1FBB-6A4F-9D2A-D3751D5E5A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8212" y="3529572"/>
            <a:ext cx="8661289" cy="524316"/>
          </a:xfrm>
          <a:prstGeom prst="rect">
            <a:avLst/>
          </a:prstGeom>
        </p:spPr>
      </p:pic>
      <p:sp>
        <p:nvSpPr>
          <p:cNvPr id="52" name="내용 개체 틀 2">
            <a:extLst>
              <a:ext uri="{FF2B5EF4-FFF2-40B4-BE49-F238E27FC236}">
                <a16:creationId xmlns:a16="http://schemas.microsoft.com/office/drawing/2014/main" id="{01556242-002D-B04B-88A2-628FB91FBD2C}"/>
              </a:ext>
            </a:extLst>
          </p:cNvPr>
          <p:cNvSpPr txBox="1">
            <a:spLocks/>
          </p:cNvSpPr>
          <p:nvPr/>
        </p:nvSpPr>
        <p:spPr>
          <a:xfrm>
            <a:off x="5111630" y="3895785"/>
            <a:ext cx="5253361" cy="361253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kumimoji="1" lang="ko-KR" altLang="en-US" sz="1600" b="1" dirty="0">
                <a:solidFill>
                  <a:srgbClr val="FF0000"/>
                </a:solidFill>
              </a:rPr>
              <a:t>클래스의 기본 내용을 알고 있다면</a:t>
            </a:r>
            <a:r>
              <a:rPr kumimoji="1" lang="en-US" altLang="ko-KR" sz="1600" b="1" dirty="0">
                <a:solidFill>
                  <a:srgbClr val="FF0000"/>
                </a:solidFill>
              </a:rPr>
              <a:t>!</a:t>
            </a:r>
            <a:r>
              <a:rPr kumimoji="1" lang="ko-KR" altLang="en-US" sz="1600" b="1" dirty="0">
                <a:solidFill>
                  <a:srgbClr val="FF0000"/>
                </a:solidFill>
              </a:rPr>
              <a:t> 몰라도 </a:t>
            </a:r>
            <a:r>
              <a:rPr kumimoji="1" lang="en-US" altLang="ko-KR" sz="1600" b="1" dirty="0">
                <a:solidFill>
                  <a:srgbClr val="FF0000"/>
                </a:solidFill>
              </a:rPr>
              <a:t>2~3</a:t>
            </a:r>
            <a:r>
              <a:rPr kumimoji="1" lang="ko-KR" altLang="en-US" sz="1600" b="1" dirty="0">
                <a:solidFill>
                  <a:srgbClr val="FF0000"/>
                </a:solidFill>
              </a:rPr>
              <a:t>주면 가능</a:t>
            </a:r>
          </a:p>
        </p:txBody>
      </p:sp>
      <p:sp>
        <p:nvSpPr>
          <p:cNvPr id="53" name="내용 개체 틀 2">
            <a:extLst>
              <a:ext uri="{FF2B5EF4-FFF2-40B4-BE49-F238E27FC236}">
                <a16:creationId xmlns:a16="http://schemas.microsoft.com/office/drawing/2014/main" id="{F69D8B93-4CA0-8A44-BFFC-8A857C053632}"/>
              </a:ext>
            </a:extLst>
          </p:cNvPr>
          <p:cNvSpPr txBox="1">
            <a:spLocks/>
          </p:cNvSpPr>
          <p:nvPr/>
        </p:nvSpPr>
        <p:spPr>
          <a:xfrm>
            <a:off x="2248572" y="4524196"/>
            <a:ext cx="7264746" cy="361253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kumimoji="1" lang="ko-KR" altLang="en-US" sz="1600" dirty="0"/>
              <a:t>강력하고 빠른 라이브러리</a:t>
            </a:r>
            <a:r>
              <a:rPr kumimoji="1" lang="en-US" altLang="ko-KR" sz="1600" dirty="0"/>
              <a:t>!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:</a:t>
            </a:r>
            <a:r>
              <a:rPr kumimoji="1" lang="ko-KR" altLang="en-US" sz="1600" dirty="0"/>
              <a:t> 속도가 빠른 </a:t>
            </a:r>
            <a:r>
              <a:rPr kumimoji="1" lang="en-US" altLang="ko-KR" sz="1600" dirty="0"/>
              <a:t>C</a:t>
            </a:r>
            <a:r>
              <a:rPr kumimoji="1" lang="ko-KR" altLang="en-US" sz="1600" dirty="0"/>
              <a:t>기반으로 작성된 라이브러리가 많음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E136BC61-C6D9-C34C-A90A-853E0024E1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5945" y="4180804"/>
            <a:ext cx="4027155" cy="2535992"/>
          </a:xfrm>
          <a:prstGeom prst="rect">
            <a:avLst/>
          </a:prstGeom>
        </p:spPr>
      </p:pic>
      <p:sp>
        <p:nvSpPr>
          <p:cNvPr id="54" name="내용 개체 틀 2">
            <a:extLst>
              <a:ext uri="{FF2B5EF4-FFF2-40B4-BE49-F238E27FC236}">
                <a16:creationId xmlns:a16="http://schemas.microsoft.com/office/drawing/2014/main" id="{36C01AAD-A0E0-1747-B731-420DB38119BD}"/>
              </a:ext>
            </a:extLst>
          </p:cNvPr>
          <p:cNvSpPr txBox="1">
            <a:spLocks/>
          </p:cNvSpPr>
          <p:nvPr/>
        </p:nvSpPr>
        <p:spPr>
          <a:xfrm>
            <a:off x="2248572" y="5150082"/>
            <a:ext cx="1321196" cy="361253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kumimoji="1" lang="ko-KR" altLang="en-US" sz="1600" dirty="0"/>
              <a:t>간결한 코드</a:t>
            </a:r>
            <a:r>
              <a:rPr kumimoji="1" lang="en-US" altLang="ko-KR" sz="1600" dirty="0"/>
              <a:t>!</a:t>
            </a:r>
            <a:endParaRPr kumimoji="1" lang="ko-KR" altLang="en-US" sz="1600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D86EE052-0FC9-B84F-A5B2-2941EF385E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6653" y="4227470"/>
            <a:ext cx="4065202" cy="2489326"/>
          </a:xfrm>
          <a:prstGeom prst="rect">
            <a:avLst/>
          </a:prstGeom>
        </p:spPr>
      </p:pic>
      <p:sp>
        <p:nvSpPr>
          <p:cNvPr id="55" name="내용 개체 틀 2">
            <a:extLst>
              <a:ext uri="{FF2B5EF4-FFF2-40B4-BE49-F238E27FC236}">
                <a16:creationId xmlns:a16="http://schemas.microsoft.com/office/drawing/2014/main" id="{6DBE0016-427F-704B-B883-98BB435D3DAD}"/>
              </a:ext>
            </a:extLst>
          </p:cNvPr>
          <p:cNvSpPr txBox="1">
            <a:spLocks/>
          </p:cNvSpPr>
          <p:nvPr/>
        </p:nvSpPr>
        <p:spPr>
          <a:xfrm>
            <a:off x="3987281" y="5133713"/>
            <a:ext cx="2972289" cy="630173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kumimoji="1" lang="ko-KR" altLang="en-US" sz="3200" b="1" i="1" dirty="0">
                <a:solidFill>
                  <a:srgbClr val="FF0000"/>
                </a:solidFill>
              </a:rPr>
              <a:t>빠른 개발 가능</a:t>
            </a:r>
            <a:r>
              <a:rPr kumimoji="1" lang="en-US" altLang="ko-KR" sz="3200" b="1" i="1" dirty="0">
                <a:solidFill>
                  <a:srgbClr val="FF0000"/>
                </a:solidFill>
              </a:rPr>
              <a:t>!</a:t>
            </a:r>
            <a:endParaRPr kumimoji="1" lang="ko-KR" altLang="en-US" sz="3200" b="1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4131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52" grpId="0"/>
      <p:bldP spid="53" grpId="0"/>
      <p:bldP spid="54" grpId="0"/>
      <p:bldP spid="5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10CE3618-1D7A-4256-B2AF-9DB692996C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D91A9185-A7D5-460B-98BC-0BF2EBD3EE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58" name="Freeform 5">
              <a:extLst>
                <a:ext uri="{FF2B5EF4-FFF2-40B4-BE49-F238E27FC236}">
                  <a16:creationId xmlns:a16="http://schemas.microsoft.com/office/drawing/2014/main" id="{8AFC1764-6516-4F77-BF30-B8ADB3C9F4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6">
              <a:extLst>
                <a:ext uri="{FF2B5EF4-FFF2-40B4-BE49-F238E27FC236}">
                  <a16:creationId xmlns:a16="http://schemas.microsoft.com/office/drawing/2014/main" id="{FCAFF9F9-F806-47EC-BCAC-9921E719FF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0" name="Freeform 7">
              <a:extLst>
                <a:ext uri="{FF2B5EF4-FFF2-40B4-BE49-F238E27FC236}">
                  <a16:creationId xmlns:a16="http://schemas.microsoft.com/office/drawing/2014/main" id="{09D92491-36BD-4861-BA54-DD88E6089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1" name="Freeform 8">
              <a:extLst>
                <a:ext uri="{FF2B5EF4-FFF2-40B4-BE49-F238E27FC236}">
                  <a16:creationId xmlns:a16="http://schemas.microsoft.com/office/drawing/2014/main" id="{23740E15-AB86-4E5C-A137-07E0DDC035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1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2" name="Freeform 9">
              <a:extLst>
                <a:ext uri="{FF2B5EF4-FFF2-40B4-BE49-F238E27FC236}">
                  <a16:creationId xmlns:a16="http://schemas.microsoft.com/office/drawing/2014/main" id="{BE097852-1F54-4EF0-A1BE-561272FCD6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3" name="Freeform 10">
              <a:extLst>
                <a:ext uri="{FF2B5EF4-FFF2-40B4-BE49-F238E27FC236}">
                  <a16:creationId xmlns:a16="http://schemas.microsoft.com/office/drawing/2014/main" id="{5C2DF1F9-21CC-430E-84C8-356C73C6FD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4" name="Freeform 11">
              <a:extLst>
                <a:ext uri="{FF2B5EF4-FFF2-40B4-BE49-F238E27FC236}">
                  <a16:creationId xmlns:a16="http://schemas.microsoft.com/office/drawing/2014/main" id="{7F11B45B-3EDE-4B6A-903B-0AE6E9DDF4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7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5" name="Freeform 12">
              <a:extLst>
                <a:ext uri="{FF2B5EF4-FFF2-40B4-BE49-F238E27FC236}">
                  <a16:creationId xmlns:a16="http://schemas.microsoft.com/office/drawing/2014/main" id="{F77FDDC5-477E-420D-B98F-42ABA24772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6" name="Freeform 13">
              <a:extLst>
                <a:ext uri="{FF2B5EF4-FFF2-40B4-BE49-F238E27FC236}">
                  <a16:creationId xmlns:a16="http://schemas.microsoft.com/office/drawing/2014/main" id="{A92C0474-B573-45C5-84C5-194CE1715F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6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7" name="Freeform 14">
              <a:extLst>
                <a:ext uri="{FF2B5EF4-FFF2-40B4-BE49-F238E27FC236}">
                  <a16:creationId xmlns:a16="http://schemas.microsoft.com/office/drawing/2014/main" id="{2FBC62F8-64D0-4025-99AE-A04E291D90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6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8" name="Freeform 15">
              <a:extLst>
                <a:ext uri="{FF2B5EF4-FFF2-40B4-BE49-F238E27FC236}">
                  <a16:creationId xmlns:a16="http://schemas.microsoft.com/office/drawing/2014/main" id="{7632F945-80B5-4575-A538-29495BF8F2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accent1">
                  <a:alpha val="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9" name="Freeform 16">
              <a:extLst>
                <a:ext uri="{FF2B5EF4-FFF2-40B4-BE49-F238E27FC236}">
                  <a16:creationId xmlns:a16="http://schemas.microsoft.com/office/drawing/2014/main" id="{5562CC17-43D4-4E57-AE08-83952EE59D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accent1">
                  <a:alpha val="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0" name="Freeform 17">
              <a:extLst>
                <a:ext uri="{FF2B5EF4-FFF2-40B4-BE49-F238E27FC236}">
                  <a16:creationId xmlns:a16="http://schemas.microsoft.com/office/drawing/2014/main" id="{E1D78CFE-04CA-4101-AFCF-196940B2D1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4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1" name="Freeform 18">
              <a:extLst>
                <a:ext uri="{FF2B5EF4-FFF2-40B4-BE49-F238E27FC236}">
                  <a16:creationId xmlns:a16="http://schemas.microsoft.com/office/drawing/2014/main" id="{41F2A149-A64E-4690-B049-18C156A8E2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2" name="Freeform 19">
              <a:extLst>
                <a:ext uri="{FF2B5EF4-FFF2-40B4-BE49-F238E27FC236}">
                  <a16:creationId xmlns:a16="http://schemas.microsoft.com/office/drawing/2014/main" id="{D9313C72-D62D-4416-A6AE-7EB7D6B54A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3" name="Freeform 20">
              <a:extLst>
                <a:ext uri="{FF2B5EF4-FFF2-40B4-BE49-F238E27FC236}">
                  <a16:creationId xmlns:a16="http://schemas.microsoft.com/office/drawing/2014/main" id="{77B03BEA-76E5-4ECB-B9BB-D89D27509E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4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4" name="Freeform 21">
              <a:extLst>
                <a:ext uri="{FF2B5EF4-FFF2-40B4-BE49-F238E27FC236}">
                  <a16:creationId xmlns:a16="http://schemas.microsoft.com/office/drawing/2014/main" id="{6AF6BECE-416D-4C3A-AD6F-68B08F3CA7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4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5" name="Freeform 22">
              <a:extLst>
                <a:ext uri="{FF2B5EF4-FFF2-40B4-BE49-F238E27FC236}">
                  <a16:creationId xmlns:a16="http://schemas.microsoft.com/office/drawing/2014/main" id="{B9197E2A-A098-480D-A2A6-3F3B889EDA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4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6" name="Freeform 23">
              <a:extLst>
                <a:ext uri="{FF2B5EF4-FFF2-40B4-BE49-F238E27FC236}">
                  <a16:creationId xmlns:a16="http://schemas.microsoft.com/office/drawing/2014/main" id="{5A493EDB-6C9E-483F-86A6-0F473E5908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63485011-2B8F-574C-8316-06E2F67255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7374" y="838398"/>
            <a:ext cx="8247189" cy="3115075"/>
          </a:xfrm>
        </p:spPr>
        <p:txBody>
          <a:bodyPr>
            <a:normAutofit/>
          </a:bodyPr>
          <a:lstStyle/>
          <a:p>
            <a:pPr algn="l"/>
            <a:r>
              <a:rPr kumimoji="1" lang="ko-KR" altLang="en-US" dirty="0" err="1">
                <a:solidFill>
                  <a:schemeClr val="accent1"/>
                </a:solidFill>
              </a:rPr>
              <a:t>파이썬과</a:t>
            </a:r>
            <a:r>
              <a:rPr kumimoji="1" lang="ko-KR" altLang="en-US" dirty="0">
                <a:solidFill>
                  <a:schemeClr val="accent1"/>
                </a:solidFill>
              </a:rPr>
              <a:t> 에디터 설치하기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61772AE-2236-AC41-B2BF-96FEA19623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37374" y="4560432"/>
            <a:ext cx="8300202" cy="1228171"/>
          </a:xfrm>
        </p:spPr>
        <p:txBody>
          <a:bodyPr>
            <a:normAutofit/>
          </a:bodyPr>
          <a:lstStyle/>
          <a:p>
            <a:pPr algn="l"/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78" name="Isosceles Triangle 77">
            <a:extLst>
              <a:ext uri="{FF2B5EF4-FFF2-40B4-BE49-F238E27FC236}">
                <a16:creationId xmlns:a16="http://schemas.microsoft.com/office/drawing/2014/main" id="{3F39476B-1A6D-47CB-AC7A-FB87EF003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490253" y="3276595"/>
            <a:ext cx="300774" cy="259288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16593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2366EBA-92FD-44AE-87A9-25E5135EB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692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437F5FC-01F7-4EB4-81E7-C27D917E95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4B0CFF10-4805-4BFA-961B-1F60DAEB94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BE054536-C03E-4857-B4AE-D687A58F9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FE33E51C-23D8-43F5-98C4-A2ED2C4C99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89E18891-DEB2-4CFD-A907-2868B2A91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" name="Freeform 9">
              <a:extLst>
                <a:ext uri="{FF2B5EF4-FFF2-40B4-BE49-F238E27FC236}">
                  <a16:creationId xmlns:a16="http://schemas.microsoft.com/office/drawing/2014/main" id="{0002C1BB-DB60-4314-A2FC-203E54D94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4" name="Freeform 10">
              <a:extLst>
                <a:ext uri="{FF2B5EF4-FFF2-40B4-BE49-F238E27FC236}">
                  <a16:creationId xmlns:a16="http://schemas.microsoft.com/office/drawing/2014/main" id="{9B75BDFA-6D78-4FB1-9F21-5280855C49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6" name="Freeform 11">
              <a:extLst>
                <a:ext uri="{FF2B5EF4-FFF2-40B4-BE49-F238E27FC236}">
                  <a16:creationId xmlns:a16="http://schemas.microsoft.com/office/drawing/2014/main" id="{0B632D6B-A327-41AB-BBCF-9A03AD2AB7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7" name="Freeform 12">
              <a:extLst>
                <a:ext uri="{FF2B5EF4-FFF2-40B4-BE49-F238E27FC236}">
                  <a16:creationId xmlns:a16="http://schemas.microsoft.com/office/drawing/2014/main" id="{F514BBC5-1736-4813-BECB-5A6B6738E5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8" name="Freeform 13">
              <a:extLst>
                <a:ext uri="{FF2B5EF4-FFF2-40B4-BE49-F238E27FC236}">
                  <a16:creationId xmlns:a16="http://schemas.microsoft.com/office/drawing/2014/main" id="{94A2C868-7AEC-4209-BFA3-7185B11D3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14">
              <a:extLst>
                <a:ext uri="{FF2B5EF4-FFF2-40B4-BE49-F238E27FC236}">
                  <a16:creationId xmlns:a16="http://schemas.microsoft.com/office/drawing/2014/main" id="{FF56CB70-2B25-4695-ADC8-6092D0D112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15">
              <a:extLst>
                <a:ext uri="{FF2B5EF4-FFF2-40B4-BE49-F238E27FC236}">
                  <a16:creationId xmlns:a16="http://schemas.microsoft.com/office/drawing/2014/main" id="{BA411BEF-2182-4458-B9AF-1634B5C2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16">
              <a:extLst>
                <a:ext uri="{FF2B5EF4-FFF2-40B4-BE49-F238E27FC236}">
                  <a16:creationId xmlns:a16="http://schemas.microsoft.com/office/drawing/2014/main" id="{53F27E63-3F11-4C85-AC72-1EE8508C4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17">
              <a:extLst>
                <a:ext uri="{FF2B5EF4-FFF2-40B4-BE49-F238E27FC236}">
                  <a16:creationId xmlns:a16="http://schemas.microsoft.com/office/drawing/2014/main" id="{68B589BA-F70F-4E0B-94B9-EEB83EDF3F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8">
              <a:extLst>
                <a:ext uri="{FF2B5EF4-FFF2-40B4-BE49-F238E27FC236}">
                  <a16:creationId xmlns:a16="http://schemas.microsoft.com/office/drawing/2014/main" id="{9D0B991D-CB0A-415F-8D77-A5565F66F0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9">
              <a:extLst>
                <a:ext uri="{FF2B5EF4-FFF2-40B4-BE49-F238E27FC236}">
                  <a16:creationId xmlns:a16="http://schemas.microsoft.com/office/drawing/2014/main" id="{701E99DE-74F0-41D1-BBF4-5A57053BB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20">
              <a:extLst>
                <a:ext uri="{FF2B5EF4-FFF2-40B4-BE49-F238E27FC236}">
                  <a16:creationId xmlns:a16="http://schemas.microsoft.com/office/drawing/2014/main" id="{C02EE40A-8F17-4182-9495-9506463B7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21">
              <a:extLst>
                <a:ext uri="{FF2B5EF4-FFF2-40B4-BE49-F238E27FC236}">
                  <a16:creationId xmlns:a16="http://schemas.microsoft.com/office/drawing/2014/main" id="{924210CA-0A35-4127-925F-D4084B7DC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22">
              <a:extLst>
                <a:ext uri="{FF2B5EF4-FFF2-40B4-BE49-F238E27FC236}">
                  <a16:creationId xmlns:a16="http://schemas.microsoft.com/office/drawing/2014/main" id="{DC13CEF1-DD2D-474C-B81C-820CEF3D9C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23">
              <a:extLst>
                <a:ext uri="{FF2B5EF4-FFF2-40B4-BE49-F238E27FC236}">
                  <a16:creationId xmlns:a16="http://schemas.microsoft.com/office/drawing/2014/main" id="{F889481A-8038-43E6-8EF1-A5F802CEDF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24">
              <a:extLst>
                <a:ext uri="{FF2B5EF4-FFF2-40B4-BE49-F238E27FC236}">
                  <a16:creationId xmlns:a16="http://schemas.microsoft.com/office/drawing/2014/main" id="{128BD14A-9093-4854-A73A-F666B2ED2D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25">
              <a:extLst>
                <a:ext uri="{FF2B5EF4-FFF2-40B4-BE49-F238E27FC236}">
                  <a16:creationId xmlns:a16="http://schemas.microsoft.com/office/drawing/2014/main" id="{22D884F4-76EC-4371-B903-E79CF191E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7C462C46-EFB7-4580-9921-DFC346FCC3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23665" y="0"/>
            <a:ext cx="10268336" cy="68692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75F5489-F19A-B842-A15F-096DE272C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1853" y="112270"/>
            <a:ext cx="5505994" cy="932563"/>
          </a:xfrm>
        </p:spPr>
        <p:txBody>
          <a:bodyPr wrap="none" anchor="ctr">
            <a:spAutoFit/>
          </a:bodyPr>
          <a:lstStyle/>
          <a:p>
            <a:pPr algn="l"/>
            <a:r>
              <a:rPr kumimoji="1" lang="ko-KR" altLang="en-US" sz="3600" dirty="0" err="1">
                <a:solidFill>
                  <a:schemeClr val="accent1"/>
                </a:solidFill>
              </a:rPr>
              <a:t>파이썬</a:t>
            </a:r>
            <a:r>
              <a:rPr kumimoji="1" lang="ko-KR" altLang="en-US" sz="3600" dirty="0">
                <a:solidFill>
                  <a:schemeClr val="accent1"/>
                </a:solidFill>
              </a:rPr>
              <a:t> 설치하기 </a:t>
            </a:r>
            <a:r>
              <a:rPr kumimoji="1" lang="en-US" altLang="ko-KR" sz="3600" dirty="0">
                <a:solidFill>
                  <a:schemeClr val="accent1"/>
                </a:solidFill>
              </a:rPr>
              <a:t>:</a:t>
            </a:r>
            <a:r>
              <a:rPr kumimoji="1" lang="ko-KR" altLang="en-US" sz="3600" dirty="0">
                <a:solidFill>
                  <a:schemeClr val="accent1"/>
                </a:solidFill>
              </a:rPr>
              <a:t> </a:t>
            </a:r>
            <a:r>
              <a:rPr kumimoji="1" lang="en-US" altLang="ko-KR" sz="3600" dirty="0">
                <a:solidFill>
                  <a:schemeClr val="accent1"/>
                </a:solidFill>
              </a:rPr>
              <a:t>Windows</a:t>
            </a:r>
            <a:endParaRPr kumimoji="1" lang="ko-KR" altLang="en-US" sz="3600" dirty="0">
              <a:solidFill>
                <a:schemeClr val="accent1"/>
              </a:solidFill>
            </a:endParaRPr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B8B918B4-AB10-4E3A-916E-A9625586EA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797903" y="954813"/>
            <a:ext cx="300774" cy="259288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7C8C82C3-820C-5F4F-AD35-5BD8EBD551FF}"/>
              </a:ext>
            </a:extLst>
          </p:cNvPr>
          <p:cNvCxnSpPr/>
          <p:nvPr/>
        </p:nvCxnSpPr>
        <p:spPr>
          <a:xfrm>
            <a:off x="2071284" y="1081132"/>
            <a:ext cx="101140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6F138EBC-85DB-4233-B11E-98960CE2DFC6}"/>
              </a:ext>
            </a:extLst>
          </p:cNvPr>
          <p:cNvGrpSpPr/>
          <p:nvPr/>
        </p:nvGrpSpPr>
        <p:grpSpPr>
          <a:xfrm>
            <a:off x="2490401" y="1626242"/>
            <a:ext cx="2723823" cy="2768280"/>
            <a:chOff x="2490401" y="1626242"/>
            <a:chExt cx="2723823" cy="276828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9F1BBC13-CA6E-0C45-9F1F-4EA08BD57037}"/>
                </a:ext>
              </a:extLst>
            </p:cNvPr>
            <p:cNvSpPr/>
            <p:nvPr/>
          </p:nvSpPr>
          <p:spPr>
            <a:xfrm>
              <a:off x="2490401" y="3932857"/>
              <a:ext cx="2723823" cy="461665"/>
            </a:xfrm>
            <a:prstGeom prst="rect">
              <a:avLst/>
            </a:prstGeom>
          </p:spPr>
          <p:txBody>
            <a:bodyPr wrap="square">
              <a:normAutofit/>
            </a:bodyPr>
            <a:lstStyle/>
            <a:p>
              <a:r>
                <a:rPr lang="ko-KR" altLang="en-US" sz="2400" b="1" dirty="0">
                  <a:hlinkClick r:id="rId2"/>
                </a:rPr>
                <a:t>윈도우용 아나콘다</a:t>
              </a:r>
              <a:endParaRPr lang="ko-KR" altLang="en-US" sz="2400" b="1" dirty="0"/>
            </a:p>
          </p:txBody>
        </p: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2B597836-DE09-4F4F-82BF-0511CDB3C5E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15564" y="1626242"/>
              <a:ext cx="2073499" cy="2073499"/>
            </a:xfrm>
            <a:prstGeom prst="rect">
              <a:avLst/>
            </a:prstGeom>
          </p:spPr>
        </p:pic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9220CCF1-DD56-3046-AE9A-3CCB5FDC021A}"/>
              </a:ext>
            </a:extLst>
          </p:cNvPr>
          <p:cNvGrpSpPr/>
          <p:nvPr/>
        </p:nvGrpSpPr>
        <p:grpSpPr>
          <a:xfrm>
            <a:off x="6062278" y="1609736"/>
            <a:ext cx="5694608" cy="2591777"/>
            <a:chOff x="152400" y="723900"/>
            <a:chExt cx="11896428" cy="5414400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4F40470-300B-9749-9B67-0E3ED8927D7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2400" y="723900"/>
              <a:ext cx="11896428" cy="5414400"/>
            </a:xfrm>
            <a:prstGeom prst="rect">
              <a:avLst/>
            </a:prstGeom>
          </p:spPr>
        </p:pic>
        <p:sp>
          <p:nvSpPr>
            <p:cNvPr id="13" name="모서리가 둥근 직사각형 12">
              <a:extLst>
                <a:ext uri="{FF2B5EF4-FFF2-40B4-BE49-F238E27FC236}">
                  <a16:creationId xmlns:a16="http://schemas.microsoft.com/office/drawing/2014/main" id="{8238CF27-E3E2-7048-8DED-3BFF7797B481}"/>
                </a:ext>
              </a:extLst>
            </p:cNvPr>
            <p:cNvSpPr/>
            <p:nvPr/>
          </p:nvSpPr>
          <p:spPr>
            <a:xfrm>
              <a:off x="1800226" y="3429000"/>
              <a:ext cx="2622698" cy="270741"/>
            </a:xfrm>
            <a:prstGeom prst="roundRect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F98549C5-D2BE-45C6-B17E-8E5CB87349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9937" y="4342576"/>
            <a:ext cx="3057438" cy="2377326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8E5684A4-618A-4C64-B623-86ACFC62F48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54038" b="77187"/>
          <a:stretch/>
        </p:blipFill>
        <p:spPr>
          <a:xfrm>
            <a:off x="2755515" y="5114066"/>
            <a:ext cx="3676650" cy="856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0126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2366EBA-92FD-44AE-87A9-25E5135EB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692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437F5FC-01F7-4EB4-81E7-C27D917E95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4B0CFF10-4805-4BFA-961B-1F60DAEB94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BE054536-C03E-4857-B4AE-D687A58F9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FE33E51C-23D8-43F5-98C4-A2ED2C4C99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89E18891-DEB2-4CFD-A907-2868B2A91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" name="Freeform 9">
              <a:extLst>
                <a:ext uri="{FF2B5EF4-FFF2-40B4-BE49-F238E27FC236}">
                  <a16:creationId xmlns:a16="http://schemas.microsoft.com/office/drawing/2014/main" id="{0002C1BB-DB60-4314-A2FC-203E54D94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4" name="Freeform 10">
              <a:extLst>
                <a:ext uri="{FF2B5EF4-FFF2-40B4-BE49-F238E27FC236}">
                  <a16:creationId xmlns:a16="http://schemas.microsoft.com/office/drawing/2014/main" id="{9B75BDFA-6D78-4FB1-9F21-5280855C49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6" name="Freeform 11">
              <a:extLst>
                <a:ext uri="{FF2B5EF4-FFF2-40B4-BE49-F238E27FC236}">
                  <a16:creationId xmlns:a16="http://schemas.microsoft.com/office/drawing/2014/main" id="{0B632D6B-A327-41AB-BBCF-9A03AD2AB7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7" name="Freeform 12">
              <a:extLst>
                <a:ext uri="{FF2B5EF4-FFF2-40B4-BE49-F238E27FC236}">
                  <a16:creationId xmlns:a16="http://schemas.microsoft.com/office/drawing/2014/main" id="{F514BBC5-1736-4813-BECB-5A6B6738E5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8" name="Freeform 13">
              <a:extLst>
                <a:ext uri="{FF2B5EF4-FFF2-40B4-BE49-F238E27FC236}">
                  <a16:creationId xmlns:a16="http://schemas.microsoft.com/office/drawing/2014/main" id="{94A2C868-7AEC-4209-BFA3-7185B11D3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14">
              <a:extLst>
                <a:ext uri="{FF2B5EF4-FFF2-40B4-BE49-F238E27FC236}">
                  <a16:creationId xmlns:a16="http://schemas.microsoft.com/office/drawing/2014/main" id="{FF56CB70-2B25-4695-ADC8-6092D0D112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15">
              <a:extLst>
                <a:ext uri="{FF2B5EF4-FFF2-40B4-BE49-F238E27FC236}">
                  <a16:creationId xmlns:a16="http://schemas.microsoft.com/office/drawing/2014/main" id="{BA411BEF-2182-4458-B9AF-1634B5C2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16">
              <a:extLst>
                <a:ext uri="{FF2B5EF4-FFF2-40B4-BE49-F238E27FC236}">
                  <a16:creationId xmlns:a16="http://schemas.microsoft.com/office/drawing/2014/main" id="{53F27E63-3F11-4C85-AC72-1EE8508C4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17">
              <a:extLst>
                <a:ext uri="{FF2B5EF4-FFF2-40B4-BE49-F238E27FC236}">
                  <a16:creationId xmlns:a16="http://schemas.microsoft.com/office/drawing/2014/main" id="{68B589BA-F70F-4E0B-94B9-EEB83EDF3F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8">
              <a:extLst>
                <a:ext uri="{FF2B5EF4-FFF2-40B4-BE49-F238E27FC236}">
                  <a16:creationId xmlns:a16="http://schemas.microsoft.com/office/drawing/2014/main" id="{9D0B991D-CB0A-415F-8D77-A5565F66F0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9">
              <a:extLst>
                <a:ext uri="{FF2B5EF4-FFF2-40B4-BE49-F238E27FC236}">
                  <a16:creationId xmlns:a16="http://schemas.microsoft.com/office/drawing/2014/main" id="{701E99DE-74F0-41D1-BBF4-5A57053BB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20">
              <a:extLst>
                <a:ext uri="{FF2B5EF4-FFF2-40B4-BE49-F238E27FC236}">
                  <a16:creationId xmlns:a16="http://schemas.microsoft.com/office/drawing/2014/main" id="{C02EE40A-8F17-4182-9495-9506463B7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21">
              <a:extLst>
                <a:ext uri="{FF2B5EF4-FFF2-40B4-BE49-F238E27FC236}">
                  <a16:creationId xmlns:a16="http://schemas.microsoft.com/office/drawing/2014/main" id="{924210CA-0A35-4127-925F-D4084B7DC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22">
              <a:extLst>
                <a:ext uri="{FF2B5EF4-FFF2-40B4-BE49-F238E27FC236}">
                  <a16:creationId xmlns:a16="http://schemas.microsoft.com/office/drawing/2014/main" id="{DC13CEF1-DD2D-474C-B81C-820CEF3D9C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23">
              <a:extLst>
                <a:ext uri="{FF2B5EF4-FFF2-40B4-BE49-F238E27FC236}">
                  <a16:creationId xmlns:a16="http://schemas.microsoft.com/office/drawing/2014/main" id="{F889481A-8038-43E6-8EF1-A5F802CEDF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24">
              <a:extLst>
                <a:ext uri="{FF2B5EF4-FFF2-40B4-BE49-F238E27FC236}">
                  <a16:creationId xmlns:a16="http://schemas.microsoft.com/office/drawing/2014/main" id="{128BD14A-9093-4854-A73A-F666B2ED2D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25">
              <a:extLst>
                <a:ext uri="{FF2B5EF4-FFF2-40B4-BE49-F238E27FC236}">
                  <a16:creationId xmlns:a16="http://schemas.microsoft.com/office/drawing/2014/main" id="{22D884F4-76EC-4371-B903-E79CF191E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7C462C46-EFB7-4580-9921-DFC346FCC3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23665" y="0"/>
            <a:ext cx="10268336" cy="68692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75F5489-F19A-B842-A15F-096DE272C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1853" y="112270"/>
            <a:ext cx="9333774" cy="932563"/>
          </a:xfrm>
        </p:spPr>
        <p:txBody>
          <a:bodyPr wrap="none" anchor="ctr">
            <a:spAutoFit/>
          </a:bodyPr>
          <a:lstStyle/>
          <a:p>
            <a:pPr algn="l"/>
            <a:r>
              <a:rPr kumimoji="1" lang="ko-KR" altLang="en-US" sz="3600" dirty="0">
                <a:solidFill>
                  <a:schemeClr val="accent1"/>
                </a:solidFill>
              </a:rPr>
              <a:t>에디터 설치하기 </a:t>
            </a:r>
            <a:r>
              <a:rPr kumimoji="1" lang="en-US" altLang="ko-KR" sz="3600" dirty="0">
                <a:solidFill>
                  <a:schemeClr val="accent1"/>
                </a:solidFill>
              </a:rPr>
              <a:t>:</a:t>
            </a:r>
            <a:r>
              <a:rPr kumimoji="1" lang="ko-KR" altLang="en-US" sz="3600" dirty="0">
                <a:solidFill>
                  <a:schemeClr val="accent1"/>
                </a:solidFill>
              </a:rPr>
              <a:t> </a:t>
            </a:r>
            <a:r>
              <a:rPr kumimoji="1" lang="en-US" altLang="ko-KR" sz="3600" dirty="0" err="1">
                <a:solidFill>
                  <a:schemeClr val="accent1"/>
                </a:solidFill>
              </a:rPr>
              <a:t>Pycharm</a:t>
            </a:r>
            <a:r>
              <a:rPr kumimoji="1" lang="ko-KR" altLang="en-US" sz="3600" dirty="0">
                <a:solidFill>
                  <a:schemeClr val="accent1"/>
                </a:solidFill>
              </a:rPr>
              <a:t> </a:t>
            </a:r>
            <a:r>
              <a:rPr kumimoji="1" lang="en-US" altLang="ko-KR" sz="3600" dirty="0">
                <a:solidFill>
                  <a:schemeClr val="accent1"/>
                </a:solidFill>
              </a:rPr>
              <a:t>(</a:t>
            </a:r>
            <a:r>
              <a:rPr kumimoji="1" lang="ko-KR" altLang="en-US" sz="3600" dirty="0">
                <a:solidFill>
                  <a:schemeClr val="accent1"/>
                </a:solidFill>
              </a:rPr>
              <a:t>학생은 무료입니다</a:t>
            </a:r>
            <a:r>
              <a:rPr kumimoji="1" lang="en-US" altLang="ko-KR" sz="3600" dirty="0">
                <a:solidFill>
                  <a:schemeClr val="accent1"/>
                </a:solidFill>
              </a:rPr>
              <a:t>)</a:t>
            </a:r>
            <a:endParaRPr kumimoji="1" lang="ko-KR" altLang="en-US" sz="3600" dirty="0">
              <a:solidFill>
                <a:schemeClr val="accent1"/>
              </a:solidFill>
            </a:endParaRPr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B8B918B4-AB10-4E3A-916E-A9625586EA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797903" y="954813"/>
            <a:ext cx="300774" cy="259288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154D2F-4C1C-D44E-B42B-BA8251065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17691" y="1502797"/>
            <a:ext cx="4083169" cy="785536"/>
          </a:xfrm>
        </p:spPr>
        <p:txBody>
          <a:bodyPr wrap="none" anchor="t">
            <a:spAutoFit/>
          </a:bodyPr>
          <a:lstStyle/>
          <a:p>
            <a:pPr marL="0" indent="0">
              <a:buNone/>
            </a:pPr>
            <a:r>
              <a:rPr kumimoji="1" lang="ko-KR" altLang="en-US" sz="1600" dirty="0" err="1"/>
              <a:t>메모장에다가</a:t>
            </a:r>
            <a:r>
              <a:rPr kumimoji="1" lang="ko-KR" altLang="en-US" sz="1600" dirty="0"/>
              <a:t> 코딩하려면 너무 힘들어요 </a:t>
            </a:r>
            <a:r>
              <a:rPr kumimoji="1" lang="ko-KR" altLang="en-US" sz="1600" dirty="0" err="1"/>
              <a:t>ㅠ</a:t>
            </a:r>
            <a:endParaRPr kumimoji="1" lang="en-US" altLang="ko-KR" sz="1600" dirty="0"/>
          </a:p>
          <a:p>
            <a:pPr marL="0" indent="0">
              <a:buNone/>
            </a:pPr>
            <a:r>
              <a:rPr kumimoji="1" lang="ko-KR" altLang="en-US" sz="1600" dirty="0"/>
              <a:t>에디터들은 코드를 읽기 쉽게 색칠해줍니다</a:t>
            </a:r>
          </a:p>
        </p:txBody>
      </p: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7C8C82C3-820C-5F4F-AD35-5BD8EBD551FF}"/>
              </a:ext>
            </a:extLst>
          </p:cNvPr>
          <p:cNvCxnSpPr/>
          <p:nvPr/>
        </p:nvCxnSpPr>
        <p:spPr>
          <a:xfrm>
            <a:off x="2071284" y="1081132"/>
            <a:ext cx="101140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B05C4313-2BDE-BC44-A5A6-8D93150E77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2887" y="2479065"/>
            <a:ext cx="4487741" cy="2475496"/>
          </a:xfrm>
          <a:prstGeom prst="rect">
            <a:avLst/>
          </a:prstGeom>
        </p:spPr>
      </p:pic>
      <p:sp>
        <p:nvSpPr>
          <p:cNvPr id="11" name="직사각형 10">
            <a:hlinkClick r:id="rId3"/>
            <a:extLst>
              <a:ext uri="{FF2B5EF4-FFF2-40B4-BE49-F238E27FC236}">
                <a16:creationId xmlns:a16="http://schemas.microsoft.com/office/drawing/2014/main" id="{C50B1DBA-2FF5-8F4F-A573-CFD0BC0F0DB1}"/>
              </a:ext>
            </a:extLst>
          </p:cNvPr>
          <p:cNvSpPr/>
          <p:nvPr/>
        </p:nvSpPr>
        <p:spPr>
          <a:xfrm>
            <a:off x="3013948" y="5090597"/>
            <a:ext cx="313816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800" dirty="0">
                <a:hlinkClick r:id="rId3"/>
              </a:rPr>
              <a:t>JetBrains </a:t>
            </a:r>
            <a:r>
              <a:rPr lang="ko-KR" altLang="en-US" sz="2800" dirty="0">
                <a:hlinkClick r:id="rId3"/>
              </a:rPr>
              <a:t>홈페이지</a:t>
            </a:r>
            <a:endParaRPr lang="ko-KR" altLang="en-US" sz="2800" dirty="0"/>
          </a:p>
        </p:txBody>
      </p:sp>
      <p:sp>
        <p:nvSpPr>
          <p:cNvPr id="52" name="내용 개체 틀 2">
            <a:extLst>
              <a:ext uri="{FF2B5EF4-FFF2-40B4-BE49-F238E27FC236}">
                <a16:creationId xmlns:a16="http://schemas.microsoft.com/office/drawing/2014/main" id="{E9795024-2D34-7345-979E-36558E05BFC8}"/>
              </a:ext>
            </a:extLst>
          </p:cNvPr>
          <p:cNvSpPr txBox="1">
            <a:spLocks/>
          </p:cNvSpPr>
          <p:nvPr/>
        </p:nvSpPr>
        <p:spPr>
          <a:xfrm>
            <a:off x="7282412" y="5731258"/>
            <a:ext cx="4493539" cy="361253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kumimoji="1" lang="ko-KR" altLang="en-US" sz="1600" dirty="0"/>
              <a:t>여기로 가서 학교 </a:t>
            </a:r>
            <a:r>
              <a:rPr kumimoji="1" lang="ko-KR" altLang="en-US" sz="1600" dirty="0" err="1"/>
              <a:t>웹메일</a:t>
            </a:r>
            <a:r>
              <a:rPr kumimoji="1" lang="ko-KR" altLang="en-US" sz="1600" dirty="0"/>
              <a:t> 정보 입력 후 메일 인증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5359EBD-7C1A-F341-AF8C-8B6994C054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8141" y="2459194"/>
            <a:ext cx="4561713" cy="2517829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D84A67-4A2D-D341-901D-F53F04E15B99}"/>
              </a:ext>
            </a:extLst>
          </p:cNvPr>
          <p:cNvSpPr/>
          <p:nvPr/>
        </p:nvSpPr>
        <p:spPr>
          <a:xfrm>
            <a:off x="7902603" y="5080414"/>
            <a:ext cx="323678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800" dirty="0">
                <a:hlinkClick r:id="rId5"/>
              </a:rPr>
              <a:t>학생 라이센스 발급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6010826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2366EBA-92FD-44AE-87A9-25E5135EB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692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437F5FC-01F7-4EB4-81E7-C27D917E95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4B0CFF10-4805-4BFA-961B-1F60DAEB94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BE054536-C03E-4857-B4AE-D687A58F9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FE33E51C-23D8-43F5-98C4-A2ED2C4C99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89E18891-DEB2-4CFD-A907-2868B2A91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" name="Freeform 9">
              <a:extLst>
                <a:ext uri="{FF2B5EF4-FFF2-40B4-BE49-F238E27FC236}">
                  <a16:creationId xmlns:a16="http://schemas.microsoft.com/office/drawing/2014/main" id="{0002C1BB-DB60-4314-A2FC-203E54D94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4" name="Freeform 10">
              <a:extLst>
                <a:ext uri="{FF2B5EF4-FFF2-40B4-BE49-F238E27FC236}">
                  <a16:creationId xmlns:a16="http://schemas.microsoft.com/office/drawing/2014/main" id="{9B75BDFA-6D78-4FB1-9F21-5280855C49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6" name="Freeform 11">
              <a:extLst>
                <a:ext uri="{FF2B5EF4-FFF2-40B4-BE49-F238E27FC236}">
                  <a16:creationId xmlns:a16="http://schemas.microsoft.com/office/drawing/2014/main" id="{0B632D6B-A327-41AB-BBCF-9A03AD2AB7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7" name="Freeform 12">
              <a:extLst>
                <a:ext uri="{FF2B5EF4-FFF2-40B4-BE49-F238E27FC236}">
                  <a16:creationId xmlns:a16="http://schemas.microsoft.com/office/drawing/2014/main" id="{F514BBC5-1736-4813-BECB-5A6B6738E5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8" name="Freeform 13">
              <a:extLst>
                <a:ext uri="{FF2B5EF4-FFF2-40B4-BE49-F238E27FC236}">
                  <a16:creationId xmlns:a16="http://schemas.microsoft.com/office/drawing/2014/main" id="{94A2C868-7AEC-4209-BFA3-7185B11D3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14">
              <a:extLst>
                <a:ext uri="{FF2B5EF4-FFF2-40B4-BE49-F238E27FC236}">
                  <a16:creationId xmlns:a16="http://schemas.microsoft.com/office/drawing/2014/main" id="{FF56CB70-2B25-4695-ADC8-6092D0D112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15">
              <a:extLst>
                <a:ext uri="{FF2B5EF4-FFF2-40B4-BE49-F238E27FC236}">
                  <a16:creationId xmlns:a16="http://schemas.microsoft.com/office/drawing/2014/main" id="{BA411BEF-2182-4458-B9AF-1634B5C2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16">
              <a:extLst>
                <a:ext uri="{FF2B5EF4-FFF2-40B4-BE49-F238E27FC236}">
                  <a16:creationId xmlns:a16="http://schemas.microsoft.com/office/drawing/2014/main" id="{53F27E63-3F11-4C85-AC72-1EE8508C4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17">
              <a:extLst>
                <a:ext uri="{FF2B5EF4-FFF2-40B4-BE49-F238E27FC236}">
                  <a16:creationId xmlns:a16="http://schemas.microsoft.com/office/drawing/2014/main" id="{68B589BA-F70F-4E0B-94B9-EEB83EDF3F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8">
              <a:extLst>
                <a:ext uri="{FF2B5EF4-FFF2-40B4-BE49-F238E27FC236}">
                  <a16:creationId xmlns:a16="http://schemas.microsoft.com/office/drawing/2014/main" id="{9D0B991D-CB0A-415F-8D77-A5565F66F0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9">
              <a:extLst>
                <a:ext uri="{FF2B5EF4-FFF2-40B4-BE49-F238E27FC236}">
                  <a16:creationId xmlns:a16="http://schemas.microsoft.com/office/drawing/2014/main" id="{701E99DE-74F0-41D1-BBF4-5A57053BB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20">
              <a:extLst>
                <a:ext uri="{FF2B5EF4-FFF2-40B4-BE49-F238E27FC236}">
                  <a16:creationId xmlns:a16="http://schemas.microsoft.com/office/drawing/2014/main" id="{C02EE40A-8F17-4182-9495-9506463B7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21">
              <a:extLst>
                <a:ext uri="{FF2B5EF4-FFF2-40B4-BE49-F238E27FC236}">
                  <a16:creationId xmlns:a16="http://schemas.microsoft.com/office/drawing/2014/main" id="{924210CA-0A35-4127-925F-D4084B7DC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22">
              <a:extLst>
                <a:ext uri="{FF2B5EF4-FFF2-40B4-BE49-F238E27FC236}">
                  <a16:creationId xmlns:a16="http://schemas.microsoft.com/office/drawing/2014/main" id="{DC13CEF1-DD2D-474C-B81C-820CEF3D9C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23">
              <a:extLst>
                <a:ext uri="{FF2B5EF4-FFF2-40B4-BE49-F238E27FC236}">
                  <a16:creationId xmlns:a16="http://schemas.microsoft.com/office/drawing/2014/main" id="{F889481A-8038-43E6-8EF1-A5F802CEDF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24">
              <a:extLst>
                <a:ext uri="{FF2B5EF4-FFF2-40B4-BE49-F238E27FC236}">
                  <a16:creationId xmlns:a16="http://schemas.microsoft.com/office/drawing/2014/main" id="{128BD14A-9093-4854-A73A-F666B2ED2D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25">
              <a:extLst>
                <a:ext uri="{FF2B5EF4-FFF2-40B4-BE49-F238E27FC236}">
                  <a16:creationId xmlns:a16="http://schemas.microsoft.com/office/drawing/2014/main" id="{22D884F4-76EC-4371-B903-E79CF191E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7C462C46-EFB7-4580-9921-DFC346FCC3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23665" y="0"/>
            <a:ext cx="10268336" cy="68692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75F5489-F19A-B842-A15F-096DE272C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1853" y="112270"/>
            <a:ext cx="9333774" cy="932563"/>
          </a:xfrm>
        </p:spPr>
        <p:txBody>
          <a:bodyPr wrap="none" anchor="ctr">
            <a:spAutoFit/>
          </a:bodyPr>
          <a:lstStyle/>
          <a:p>
            <a:pPr algn="l"/>
            <a:r>
              <a:rPr kumimoji="1" lang="ko-KR" altLang="en-US" sz="3600" dirty="0">
                <a:solidFill>
                  <a:schemeClr val="accent1"/>
                </a:solidFill>
              </a:rPr>
              <a:t>에디터 설치하기 </a:t>
            </a:r>
            <a:r>
              <a:rPr kumimoji="1" lang="en-US" altLang="ko-KR" sz="3600" dirty="0">
                <a:solidFill>
                  <a:schemeClr val="accent1"/>
                </a:solidFill>
              </a:rPr>
              <a:t>:</a:t>
            </a:r>
            <a:r>
              <a:rPr kumimoji="1" lang="ko-KR" altLang="en-US" sz="3600" dirty="0">
                <a:solidFill>
                  <a:schemeClr val="accent1"/>
                </a:solidFill>
              </a:rPr>
              <a:t> </a:t>
            </a:r>
            <a:r>
              <a:rPr kumimoji="1" lang="en-US" altLang="ko-KR" sz="3600" dirty="0" err="1">
                <a:solidFill>
                  <a:schemeClr val="accent1"/>
                </a:solidFill>
              </a:rPr>
              <a:t>Pycharm</a:t>
            </a:r>
            <a:r>
              <a:rPr kumimoji="1" lang="ko-KR" altLang="en-US" sz="3600" dirty="0">
                <a:solidFill>
                  <a:schemeClr val="accent1"/>
                </a:solidFill>
              </a:rPr>
              <a:t> </a:t>
            </a:r>
            <a:r>
              <a:rPr kumimoji="1" lang="en-US" altLang="ko-KR" sz="3600" dirty="0">
                <a:solidFill>
                  <a:schemeClr val="accent1"/>
                </a:solidFill>
              </a:rPr>
              <a:t>(</a:t>
            </a:r>
            <a:r>
              <a:rPr kumimoji="1" lang="ko-KR" altLang="en-US" sz="3600" dirty="0">
                <a:solidFill>
                  <a:schemeClr val="accent1"/>
                </a:solidFill>
              </a:rPr>
              <a:t>학생은 무료입니다</a:t>
            </a:r>
            <a:r>
              <a:rPr kumimoji="1" lang="en-US" altLang="ko-KR" sz="3600" dirty="0">
                <a:solidFill>
                  <a:schemeClr val="accent1"/>
                </a:solidFill>
              </a:rPr>
              <a:t>)</a:t>
            </a:r>
            <a:endParaRPr kumimoji="1" lang="ko-KR" altLang="en-US" sz="3600" dirty="0">
              <a:solidFill>
                <a:schemeClr val="accent1"/>
              </a:solidFill>
            </a:endParaRPr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B8B918B4-AB10-4E3A-916E-A9625586EA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797903" y="954813"/>
            <a:ext cx="300774" cy="259288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154D2F-4C1C-D44E-B42B-BA8251065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17691" y="1502797"/>
            <a:ext cx="4083169" cy="785536"/>
          </a:xfrm>
        </p:spPr>
        <p:txBody>
          <a:bodyPr wrap="none" anchor="t">
            <a:spAutoFit/>
          </a:bodyPr>
          <a:lstStyle/>
          <a:p>
            <a:pPr marL="0" indent="0">
              <a:buNone/>
            </a:pPr>
            <a:r>
              <a:rPr kumimoji="1" lang="ko-KR" altLang="en-US" sz="1600" dirty="0" err="1"/>
              <a:t>메모장에다가</a:t>
            </a:r>
            <a:r>
              <a:rPr kumimoji="1" lang="ko-KR" altLang="en-US" sz="1600" dirty="0"/>
              <a:t> 코딩하려면 너무 힘들어요 </a:t>
            </a:r>
            <a:r>
              <a:rPr kumimoji="1" lang="ko-KR" altLang="en-US" sz="1600" dirty="0" err="1"/>
              <a:t>ㅠ</a:t>
            </a:r>
            <a:endParaRPr kumimoji="1" lang="en-US" altLang="ko-KR" sz="1600" dirty="0"/>
          </a:p>
          <a:p>
            <a:pPr marL="0" indent="0">
              <a:buNone/>
            </a:pPr>
            <a:r>
              <a:rPr kumimoji="1" lang="ko-KR" altLang="en-US" sz="1600" dirty="0"/>
              <a:t>에디터들은 코드를 읽기 쉽게 색칠해줍니다</a:t>
            </a:r>
          </a:p>
        </p:txBody>
      </p: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7C8C82C3-820C-5F4F-AD35-5BD8EBD551FF}"/>
              </a:ext>
            </a:extLst>
          </p:cNvPr>
          <p:cNvCxnSpPr/>
          <p:nvPr/>
        </p:nvCxnSpPr>
        <p:spPr>
          <a:xfrm>
            <a:off x="2071284" y="1081132"/>
            <a:ext cx="101140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hlinkClick r:id="rId2"/>
            <a:extLst>
              <a:ext uri="{FF2B5EF4-FFF2-40B4-BE49-F238E27FC236}">
                <a16:creationId xmlns:a16="http://schemas.microsoft.com/office/drawing/2014/main" id="{C50B1DBA-2FF5-8F4F-A573-CFD0BC0F0DB1}"/>
              </a:ext>
            </a:extLst>
          </p:cNvPr>
          <p:cNvSpPr/>
          <p:nvPr/>
        </p:nvSpPr>
        <p:spPr>
          <a:xfrm>
            <a:off x="2740220" y="5090597"/>
            <a:ext cx="368562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800" dirty="0">
                <a:hlinkClick r:id="rId3"/>
              </a:rPr>
              <a:t>받을 수 있는 프로그램</a:t>
            </a:r>
            <a:endParaRPr lang="ko-KR" altLang="en-US" sz="2800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D84A67-4A2D-D341-901D-F53F04E15B99}"/>
              </a:ext>
            </a:extLst>
          </p:cNvPr>
          <p:cNvSpPr/>
          <p:nvPr/>
        </p:nvSpPr>
        <p:spPr>
          <a:xfrm>
            <a:off x="8074927" y="5080414"/>
            <a:ext cx="289213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800" dirty="0">
                <a:hlinkClick r:id="rId3"/>
              </a:rPr>
              <a:t>파이참 다운로드</a:t>
            </a:r>
            <a:r>
              <a:rPr lang="en-US" altLang="ko-KR" sz="2800" dirty="0">
                <a:hlinkClick r:id="rId3"/>
              </a:rPr>
              <a:t>!</a:t>
            </a:r>
            <a:endParaRPr lang="ko-KR" altLang="en-US" sz="2800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FC92B011-A25A-774B-BFAE-726C0B8E6B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4059" y="2466939"/>
            <a:ext cx="4531038" cy="247549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520CBDA6-2596-3A41-914C-C1C7CD6196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85512" y="1805760"/>
            <a:ext cx="3670965" cy="3140890"/>
          </a:xfrm>
          <a:prstGeom prst="rect">
            <a:avLst/>
          </a:prstGeom>
        </p:spPr>
      </p:pic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332EC46A-4C0C-0740-82BE-628E6EC9F20C}"/>
              </a:ext>
            </a:extLst>
          </p:cNvPr>
          <p:cNvSpPr/>
          <p:nvPr/>
        </p:nvSpPr>
        <p:spPr>
          <a:xfrm>
            <a:off x="9929484" y="4148674"/>
            <a:ext cx="609222" cy="191506"/>
          </a:xfrm>
          <a:prstGeom prst="round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30210908"/>
      </p:ext>
    </p:extLst>
  </p:cSld>
  <p:clrMapOvr>
    <a:masterClrMapping/>
  </p:clrMapOvr>
</p:sld>
</file>

<file path=ppt/theme/theme1.xml><?xml version="1.0" encoding="utf-8"?>
<a:theme xmlns:a="http://schemas.openxmlformats.org/drawingml/2006/main" name="아틀라스">
  <a:themeElements>
    <a:clrScheme name="아틀라스">
      <a:dk1>
        <a:sysClr val="windowText" lastClr="000000"/>
      </a:dk1>
      <a:lt1>
        <a:sysClr val="window" lastClr="FFFFFF"/>
      </a:lt1>
      <a:dk2>
        <a:srgbClr val="454545"/>
      </a:dk2>
      <a:lt2>
        <a:srgbClr val="E0E0E0"/>
      </a:lt2>
      <a:accent1>
        <a:srgbClr val="F81B02"/>
      </a:accent1>
      <a:accent2>
        <a:srgbClr val="FC7715"/>
      </a:accent2>
      <a:accent3>
        <a:srgbClr val="AFBF41"/>
      </a:accent3>
      <a:accent4>
        <a:srgbClr val="50C49F"/>
      </a:accent4>
      <a:accent5>
        <a:srgbClr val="3B95C4"/>
      </a:accent5>
      <a:accent6>
        <a:srgbClr val="B560D4"/>
      </a:accent6>
      <a:hlink>
        <a:srgbClr val="FC5A1A"/>
      </a:hlink>
      <a:folHlink>
        <a:srgbClr val="B49E74"/>
      </a:folHlink>
    </a:clrScheme>
    <a:fontScheme name="아틀라스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아틀라스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alpha val="60000"/>
                <a:satMod val="109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0000"/>
            </a:schemeClr>
          </a:solidFill>
          <a:prstDash val="solid"/>
        </a:ln>
        <a:ln w="15875" cap="flat" cmpd="sng" algn="ctr">
          <a:solidFill>
            <a:schemeClr val="phClr">
              <a:shade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0" h="0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10000">
              <a:schemeClr val="phClr">
                <a:tint val="94000"/>
                <a:lumMod val="116000"/>
              </a:schemeClr>
            </a:gs>
            <a:gs pos="100000">
              <a:schemeClr val="phClr">
                <a:tint val="98000"/>
                <a:shade val="86000"/>
                <a:satMod val="90000"/>
                <a:lumMod val="88000"/>
              </a:schemeClr>
            </a:gs>
          </a:gsLst>
          <a:path path="circle">
            <a:fillToRect l="50000" t="15000" r="50000" b="169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tlas" id="{5156B0E4-0EB1-49FE-A26B-15F6F698AEC6}" vid="{508F7963-D0B5-43F7-BB2C-FCE3009C08E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213</Words>
  <Application>Microsoft Office PowerPoint</Application>
  <PresentationFormat>와이드스크린</PresentationFormat>
  <Paragraphs>46</Paragraphs>
  <Slides>12</Slides>
  <Notes>0</Notes>
  <HiddenSlides>1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7" baseType="lpstr">
      <vt:lpstr>Arial</vt:lpstr>
      <vt:lpstr>Calibri Light</vt:lpstr>
      <vt:lpstr>Rockwell</vt:lpstr>
      <vt:lpstr>Wingdings</vt:lpstr>
      <vt:lpstr>아틀라스</vt:lpstr>
      <vt:lpstr>점프 투 파이썬</vt:lpstr>
      <vt:lpstr>왜 파이썬?</vt:lpstr>
      <vt:lpstr>왜 파이썬?</vt:lpstr>
      <vt:lpstr>왜 파이썬?</vt:lpstr>
      <vt:lpstr>왜 파이썬?</vt:lpstr>
      <vt:lpstr>파이썬과 에디터 설치하기</vt:lpstr>
      <vt:lpstr>파이썬 설치하기 : Windows</vt:lpstr>
      <vt:lpstr>에디터 설치하기 : Pycharm (학생은 무료입니다)</vt:lpstr>
      <vt:lpstr>에디터 설치하기 : Pycharm (학생은 무료입니다)</vt:lpstr>
      <vt:lpstr>프로그래밍에 임하는 자세</vt:lpstr>
      <vt:lpstr>프로그래밍에 임하는 자세</vt:lpstr>
      <vt:lpstr>왜 파이썬?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점프 투 파이썬</dc:title>
  <dc:creator>이효건</dc:creator>
  <cp:lastModifiedBy>Lee Hyogun</cp:lastModifiedBy>
  <cp:revision>5</cp:revision>
  <dcterms:created xsi:type="dcterms:W3CDTF">2019-01-21T05:58:07Z</dcterms:created>
  <dcterms:modified xsi:type="dcterms:W3CDTF">2019-01-27T12:54:40Z</dcterms:modified>
</cp:coreProperties>
</file>